
<file path=[Content_Types].xml><?xml version="1.0" encoding="utf-8"?>
<Types xmlns="http://schemas.openxmlformats.org/package/2006/content-types">
  <Default Extension="wav" ContentType="audio/x-wav"/>
  <Default Extension="gif" ContentType="image/gif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1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83" r:id="rId3"/>
    <p:sldId id="295" r:id="rId4"/>
    <p:sldId id="297" r:id="rId5"/>
    <p:sldId id="298" r:id="rId6"/>
    <p:sldId id="299" r:id="rId7"/>
    <p:sldId id="300" r:id="rId8"/>
    <p:sldId id="328" r:id="rId9"/>
    <p:sldId id="333" r:id="rId10"/>
    <p:sldId id="329" r:id="rId11"/>
    <p:sldId id="330" r:id="rId12"/>
    <p:sldId id="331" r:id="rId13"/>
    <p:sldId id="332" r:id="rId14"/>
    <p:sldId id="334" r:id="rId15"/>
    <p:sldId id="335" r:id="rId16"/>
    <p:sldId id="336" r:id="rId17"/>
    <p:sldId id="337" r:id="rId18"/>
    <p:sldId id="316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100"/>
    <a:srgbClr val="FFFF00"/>
    <a:srgbClr val="D7D200"/>
    <a:srgbClr val="CC9900"/>
    <a:srgbClr val="CC6600"/>
    <a:srgbClr val="FFFF66"/>
    <a:srgbClr val="FFFF99"/>
    <a:srgbClr val="FFCC00"/>
    <a:srgbClr val="DCD713"/>
    <a:srgbClr val="FFF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43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2.84167" units="1/cm"/>
        </inkml:channelProperties>
      </inkml:inkSource>
      <inkml:timestamp xml:id="ts0" timeString="2021-09-28T13:29: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60B4-59D5-415D-B7B6-33DFF6B1018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9E389-A181-47CF-B8F9-8C9011BA13D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7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9" name="Rectangle 8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11" name="Rectangle 10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6" name="Rectangle 6" descr="Tag=AccentColor&#10;Flavor=Light&#10;Target=FillAndLine"/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audio" Target="../media/audio2.wav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svg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microsoft.com/office/2007/relationships/media" Target="../media/media7.mp4"/><Relationship Id="rId2" Type="http://schemas.openxmlformats.org/officeDocument/2006/relationships/video" Target="../media/media7.mp4"/><Relationship Id="rId1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customXml" Target="../ink/ink1.xml"/><Relationship Id="rId3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1.sv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DCD71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41248" y="448056"/>
            <a:ext cx="6376675" cy="4069080"/>
          </a:xfrm>
        </p:spPr>
        <p:txBody>
          <a:bodyPr/>
          <a:lstStyle/>
          <a:p>
            <a:r>
              <a:rPr lang="en-US" u="sng" dirty="0">
                <a:solidFill>
                  <a:srgbClr val="DCD713"/>
                </a:solidFill>
              </a:rPr>
              <a:t>Unit 1:</a:t>
            </a:r>
            <a:r>
              <a:rPr lang="en-US" dirty="0">
                <a:solidFill>
                  <a:srgbClr val="DCD713"/>
                </a:solidFill>
              </a:rPr>
              <a:t> Clean up!</a:t>
            </a:r>
            <a:endParaRPr lang="en-US" dirty="0">
              <a:solidFill>
                <a:srgbClr val="DCD713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5254752" cy="1124712"/>
          </a:xfrm>
        </p:spPr>
        <p:txBody>
          <a:bodyPr>
            <a:noAutofit/>
          </a:bodyPr>
          <a:lstStyle/>
          <a:p>
            <a:r>
              <a:rPr lang="en-US" sz="5400" dirty="0"/>
              <a:t>Lesson Four: Phonics</a:t>
            </a:r>
            <a:endParaRPr lang="en-US" sz="5400" dirty="0"/>
          </a:p>
          <a:p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841248" y="613370"/>
            <a:ext cx="272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Grade 3</a:t>
            </a:r>
            <a:endParaRPr lang="en-US" sz="3600" dirty="0">
              <a:latin typeface="+mj-lt"/>
            </a:endParaRPr>
          </a:p>
        </p:txBody>
      </p:sp>
      <p:pic>
        <p:nvPicPr>
          <p:cNvPr id="3076" name="Picture 4" descr="Pin by Kat on Just Some Cute Things (With images) | Cute drawings ...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769" y="0"/>
            <a:ext cx="3719660" cy="2972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hydrant, roo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99" y="1603248"/>
            <a:ext cx="5254752" cy="52547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3675" y="1418590"/>
            <a:ext cx="4663440" cy="3956050"/>
          </a:xfrm>
          <a:custGeom>
            <a:avLst/>
            <a:gdLst>
              <a:gd name="connsiteX0" fmla="*/ 0 w 4663440"/>
              <a:gd name="connsiteY0" fmla="*/ 0 h 2844219"/>
              <a:gd name="connsiteX1" fmla="*/ 619571 w 4663440"/>
              <a:gd name="connsiteY1" fmla="*/ 0 h 2844219"/>
              <a:gd name="connsiteX2" fmla="*/ 1239143 w 4663440"/>
              <a:gd name="connsiteY2" fmla="*/ 0 h 2844219"/>
              <a:gd name="connsiteX3" fmla="*/ 1858714 w 4663440"/>
              <a:gd name="connsiteY3" fmla="*/ 0 h 2844219"/>
              <a:gd name="connsiteX4" fmla="*/ 2524920 w 4663440"/>
              <a:gd name="connsiteY4" fmla="*/ 0 h 2844219"/>
              <a:gd name="connsiteX5" fmla="*/ 3051222 w 4663440"/>
              <a:gd name="connsiteY5" fmla="*/ 0 h 2844219"/>
              <a:gd name="connsiteX6" fmla="*/ 3577525 w 4663440"/>
              <a:gd name="connsiteY6" fmla="*/ 0 h 2844219"/>
              <a:gd name="connsiteX7" fmla="*/ 4663440 w 4663440"/>
              <a:gd name="connsiteY7" fmla="*/ 0 h 2844219"/>
              <a:gd name="connsiteX8" fmla="*/ 4663440 w 4663440"/>
              <a:gd name="connsiteY8" fmla="*/ 483517 h 2844219"/>
              <a:gd name="connsiteX9" fmla="*/ 4663440 w 4663440"/>
              <a:gd name="connsiteY9" fmla="*/ 995477 h 2844219"/>
              <a:gd name="connsiteX10" fmla="*/ 4663440 w 4663440"/>
              <a:gd name="connsiteY10" fmla="*/ 1564320 h 2844219"/>
              <a:gd name="connsiteX11" fmla="*/ 4663440 w 4663440"/>
              <a:gd name="connsiteY11" fmla="*/ 2161606 h 2844219"/>
              <a:gd name="connsiteX12" fmla="*/ 4663440 w 4663440"/>
              <a:gd name="connsiteY12" fmla="*/ 2844219 h 2844219"/>
              <a:gd name="connsiteX13" fmla="*/ 3997234 w 4663440"/>
              <a:gd name="connsiteY13" fmla="*/ 2844219 h 2844219"/>
              <a:gd name="connsiteX14" fmla="*/ 3424297 w 4663440"/>
              <a:gd name="connsiteY14" fmla="*/ 2844219 h 2844219"/>
              <a:gd name="connsiteX15" fmla="*/ 2711457 w 4663440"/>
              <a:gd name="connsiteY15" fmla="*/ 2844219 h 2844219"/>
              <a:gd name="connsiteX16" fmla="*/ 1998617 w 4663440"/>
              <a:gd name="connsiteY16" fmla="*/ 2844219 h 2844219"/>
              <a:gd name="connsiteX17" fmla="*/ 1379046 w 4663440"/>
              <a:gd name="connsiteY17" fmla="*/ 2844219 h 2844219"/>
              <a:gd name="connsiteX18" fmla="*/ 852743 w 4663440"/>
              <a:gd name="connsiteY18" fmla="*/ 2844219 h 2844219"/>
              <a:gd name="connsiteX19" fmla="*/ 0 w 4663440"/>
              <a:gd name="connsiteY19" fmla="*/ 2844219 h 2844219"/>
              <a:gd name="connsiteX20" fmla="*/ 0 w 4663440"/>
              <a:gd name="connsiteY20" fmla="*/ 2303817 h 2844219"/>
              <a:gd name="connsiteX21" fmla="*/ 0 w 4663440"/>
              <a:gd name="connsiteY21" fmla="*/ 1820300 h 2844219"/>
              <a:gd name="connsiteX22" fmla="*/ 0 w 4663440"/>
              <a:gd name="connsiteY22" fmla="*/ 1194572 h 2844219"/>
              <a:gd name="connsiteX23" fmla="*/ 0 w 4663440"/>
              <a:gd name="connsiteY23" fmla="*/ 654170 h 2844219"/>
              <a:gd name="connsiteX24" fmla="*/ 0 w 4663440"/>
              <a:gd name="connsiteY24" fmla="*/ 0 h 284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63440" h="2844219" fill="none" extrusionOk="0">
                <a:moveTo>
                  <a:pt x="0" y="0"/>
                </a:moveTo>
                <a:cubicBezTo>
                  <a:pt x="275889" y="6102"/>
                  <a:pt x="341325" y="-15091"/>
                  <a:pt x="619571" y="0"/>
                </a:cubicBezTo>
                <a:cubicBezTo>
                  <a:pt x="897817" y="15091"/>
                  <a:pt x="981912" y="-10018"/>
                  <a:pt x="1239143" y="0"/>
                </a:cubicBezTo>
                <a:cubicBezTo>
                  <a:pt x="1496374" y="10018"/>
                  <a:pt x="1564242" y="1007"/>
                  <a:pt x="1858714" y="0"/>
                </a:cubicBezTo>
                <a:cubicBezTo>
                  <a:pt x="2153186" y="-1007"/>
                  <a:pt x="2384843" y="-19672"/>
                  <a:pt x="2524920" y="0"/>
                </a:cubicBezTo>
                <a:cubicBezTo>
                  <a:pt x="2664997" y="19672"/>
                  <a:pt x="2795803" y="-2883"/>
                  <a:pt x="3051222" y="0"/>
                </a:cubicBezTo>
                <a:cubicBezTo>
                  <a:pt x="3306641" y="2883"/>
                  <a:pt x="3372674" y="-23589"/>
                  <a:pt x="3577525" y="0"/>
                </a:cubicBezTo>
                <a:cubicBezTo>
                  <a:pt x="3782376" y="23589"/>
                  <a:pt x="4348202" y="20055"/>
                  <a:pt x="4663440" y="0"/>
                </a:cubicBezTo>
                <a:cubicBezTo>
                  <a:pt x="4678326" y="166701"/>
                  <a:pt x="4641620" y="380881"/>
                  <a:pt x="4663440" y="483517"/>
                </a:cubicBezTo>
                <a:cubicBezTo>
                  <a:pt x="4685260" y="586153"/>
                  <a:pt x="4654391" y="830702"/>
                  <a:pt x="4663440" y="995477"/>
                </a:cubicBezTo>
                <a:cubicBezTo>
                  <a:pt x="4672489" y="1160252"/>
                  <a:pt x="4668745" y="1423292"/>
                  <a:pt x="4663440" y="1564320"/>
                </a:cubicBezTo>
                <a:cubicBezTo>
                  <a:pt x="4658135" y="1705348"/>
                  <a:pt x="4675094" y="1936620"/>
                  <a:pt x="4663440" y="2161606"/>
                </a:cubicBezTo>
                <a:cubicBezTo>
                  <a:pt x="4651786" y="2386592"/>
                  <a:pt x="4646360" y="2628114"/>
                  <a:pt x="4663440" y="2844219"/>
                </a:cubicBezTo>
                <a:cubicBezTo>
                  <a:pt x="4461743" y="2863265"/>
                  <a:pt x="4182851" y="2848829"/>
                  <a:pt x="3997234" y="2844219"/>
                </a:cubicBezTo>
                <a:cubicBezTo>
                  <a:pt x="3811617" y="2839609"/>
                  <a:pt x="3652243" y="2830650"/>
                  <a:pt x="3424297" y="2844219"/>
                </a:cubicBezTo>
                <a:cubicBezTo>
                  <a:pt x="3196351" y="2857788"/>
                  <a:pt x="2998678" y="2841682"/>
                  <a:pt x="2711457" y="2844219"/>
                </a:cubicBezTo>
                <a:cubicBezTo>
                  <a:pt x="2424236" y="2846756"/>
                  <a:pt x="2182349" y="2822954"/>
                  <a:pt x="1998617" y="2844219"/>
                </a:cubicBezTo>
                <a:cubicBezTo>
                  <a:pt x="1814885" y="2865484"/>
                  <a:pt x="1580900" y="2829441"/>
                  <a:pt x="1379046" y="2844219"/>
                </a:cubicBezTo>
                <a:cubicBezTo>
                  <a:pt x="1177192" y="2858997"/>
                  <a:pt x="962302" y="2844824"/>
                  <a:pt x="852743" y="2844219"/>
                </a:cubicBezTo>
                <a:cubicBezTo>
                  <a:pt x="743184" y="2843614"/>
                  <a:pt x="415179" y="2815972"/>
                  <a:pt x="0" y="2844219"/>
                </a:cubicBezTo>
                <a:cubicBezTo>
                  <a:pt x="17858" y="2631304"/>
                  <a:pt x="-1197" y="2433334"/>
                  <a:pt x="0" y="2303817"/>
                </a:cubicBezTo>
                <a:cubicBezTo>
                  <a:pt x="1197" y="2174300"/>
                  <a:pt x="-21134" y="1991192"/>
                  <a:pt x="0" y="1820300"/>
                </a:cubicBezTo>
                <a:cubicBezTo>
                  <a:pt x="21134" y="1649408"/>
                  <a:pt x="27242" y="1494429"/>
                  <a:pt x="0" y="1194572"/>
                </a:cubicBezTo>
                <a:cubicBezTo>
                  <a:pt x="-27242" y="894715"/>
                  <a:pt x="-24568" y="849114"/>
                  <a:pt x="0" y="654170"/>
                </a:cubicBezTo>
                <a:cubicBezTo>
                  <a:pt x="24568" y="459226"/>
                  <a:pt x="11567" y="213808"/>
                  <a:pt x="0" y="0"/>
                </a:cubicBezTo>
                <a:close/>
              </a:path>
              <a:path w="4663440" h="2844219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80565" y="239163"/>
                  <a:pt x="4671459" y="351666"/>
                  <a:pt x="4663440" y="540402"/>
                </a:cubicBezTo>
                <a:cubicBezTo>
                  <a:pt x="4655421" y="729138"/>
                  <a:pt x="4664292" y="923774"/>
                  <a:pt x="4663440" y="1109245"/>
                </a:cubicBezTo>
                <a:cubicBezTo>
                  <a:pt x="4662588" y="1294716"/>
                  <a:pt x="4675671" y="1420760"/>
                  <a:pt x="4663440" y="1592763"/>
                </a:cubicBezTo>
                <a:cubicBezTo>
                  <a:pt x="4651209" y="1764766"/>
                  <a:pt x="4651393" y="1959979"/>
                  <a:pt x="4663440" y="2190049"/>
                </a:cubicBezTo>
                <a:cubicBezTo>
                  <a:pt x="4675487" y="2420119"/>
                  <a:pt x="4646916" y="2556551"/>
                  <a:pt x="4663440" y="2844219"/>
                </a:cubicBezTo>
                <a:cubicBezTo>
                  <a:pt x="4409993" y="2847976"/>
                  <a:pt x="4184188" y="2818193"/>
                  <a:pt x="3903965" y="2844219"/>
                </a:cubicBezTo>
                <a:cubicBezTo>
                  <a:pt x="3623742" y="2870245"/>
                  <a:pt x="3392061" y="2810296"/>
                  <a:pt x="3191125" y="2844219"/>
                </a:cubicBezTo>
                <a:cubicBezTo>
                  <a:pt x="2990189" y="2878142"/>
                  <a:pt x="2825584" y="2869800"/>
                  <a:pt x="2664823" y="2844219"/>
                </a:cubicBezTo>
                <a:cubicBezTo>
                  <a:pt x="2504062" y="2818638"/>
                  <a:pt x="2324483" y="2821433"/>
                  <a:pt x="2138520" y="2844219"/>
                </a:cubicBezTo>
                <a:cubicBezTo>
                  <a:pt x="1952557" y="2867005"/>
                  <a:pt x="1593781" y="2870129"/>
                  <a:pt x="1425680" y="2844219"/>
                </a:cubicBezTo>
                <a:cubicBezTo>
                  <a:pt x="1257579" y="2818309"/>
                  <a:pt x="894315" y="2847136"/>
                  <a:pt x="759475" y="2844219"/>
                </a:cubicBezTo>
                <a:cubicBezTo>
                  <a:pt x="624636" y="2841302"/>
                  <a:pt x="236983" y="2850545"/>
                  <a:pt x="0" y="2844219"/>
                </a:cubicBezTo>
                <a:cubicBezTo>
                  <a:pt x="-14926" y="2732669"/>
                  <a:pt x="7966" y="2458970"/>
                  <a:pt x="0" y="2332260"/>
                </a:cubicBezTo>
                <a:cubicBezTo>
                  <a:pt x="-7966" y="2205550"/>
                  <a:pt x="5291" y="2023026"/>
                  <a:pt x="0" y="1763416"/>
                </a:cubicBezTo>
                <a:cubicBezTo>
                  <a:pt x="-5291" y="1503806"/>
                  <a:pt x="-7842" y="1390067"/>
                  <a:pt x="0" y="1223014"/>
                </a:cubicBezTo>
                <a:cubicBezTo>
                  <a:pt x="7842" y="1055961"/>
                  <a:pt x="-27141" y="799866"/>
                  <a:pt x="0" y="597286"/>
                </a:cubicBezTo>
                <a:cubicBezTo>
                  <a:pt x="27141" y="394706"/>
                  <a:pt x="5266" y="231724"/>
                  <a:pt x="0" y="0"/>
                </a:cubicBezTo>
                <a:close/>
              </a:path>
            </a:pathLst>
          </a:custGeom>
          <a:ln>
            <a:solidFill>
              <a:srgbClr val="E465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able, small, sitting, woode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2187" r="50318" b="1616"/>
          <a:stretch>
            <a:fillRect/>
          </a:stretch>
        </p:blipFill>
        <p:spPr>
          <a:xfrm>
            <a:off x="5156200" y="166370"/>
            <a:ext cx="6937375" cy="66160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953" y="1571462"/>
            <a:ext cx="2199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>
                <a:latin typeface="+mj-lt"/>
              </a:rPr>
              <a:t>Tasks:</a:t>
            </a:r>
            <a:endParaRPr lang="en-US" sz="5400" u="sng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793" y="2813018"/>
            <a:ext cx="4149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Read and circle new words if there is any.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8581" y="643467"/>
            <a:ext cx="3562483" cy="35692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800" dirty="0"/>
              <a:t>Listen and point along</a:t>
            </a:r>
            <a:endParaRPr lang="en-US" sz="5800" dirty="0"/>
          </a:p>
        </p:txBody>
      </p:sp>
      <p:sp>
        <p:nvSpPr>
          <p:cNvPr id="12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94D22"/>
          </a:solidFill>
          <a:ln w="38100" cap="rnd">
            <a:solidFill>
              <a:srgbClr val="F94D2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get 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0936" y="1472406"/>
            <a:ext cx="6948698" cy="391318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01696" y="607050"/>
            <a:ext cx="6388608" cy="2542032"/>
          </a:xfrm>
          <a:custGeom>
            <a:avLst/>
            <a:gdLst>
              <a:gd name="connsiteX0" fmla="*/ 0 w 6388608"/>
              <a:gd name="connsiteY0" fmla="*/ 0 h 2542032"/>
              <a:gd name="connsiteX1" fmla="*/ 702747 w 6388608"/>
              <a:gd name="connsiteY1" fmla="*/ 0 h 2542032"/>
              <a:gd name="connsiteX2" fmla="*/ 1405494 w 6388608"/>
              <a:gd name="connsiteY2" fmla="*/ 0 h 2542032"/>
              <a:gd name="connsiteX3" fmla="*/ 1852696 w 6388608"/>
              <a:gd name="connsiteY3" fmla="*/ 0 h 2542032"/>
              <a:gd name="connsiteX4" fmla="*/ 2363785 w 6388608"/>
              <a:gd name="connsiteY4" fmla="*/ 0 h 2542032"/>
              <a:gd name="connsiteX5" fmla="*/ 2874874 w 6388608"/>
              <a:gd name="connsiteY5" fmla="*/ 0 h 2542032"/>
              <a:gd name="connsiteX6" fmla="*/ 3385962 w 6388608"/>
              <a:gd name="connsiteY6" fmla="*/ 0 h 2542032"/>
              <a:gd name="connsiteX7" fmla="*/ 4024823 w 6388608"/>
              <a:gd name="connsiteY7" fmla="*/ 0 h 2542032"/>
              <a:gd name="connsiteX8" fmla="*/ 4727570 w 6388608"/>
              <a:gd name="connsiteY8" fmla="*/ 0 h 2542032"/>
              <a:gd name="connsiteX9" fmla="*/ 5366431 w 6388608"/>
              <a:gd name="connsiteY9" fmla="*/ 0 h 2542032"/>
              <a:gd name="connsiteX10" fmla="*/ 6388608 w 6388608"/>
              <a:gd name="connsiteY10" fmla="*/ 0 h 2542032"/>
              <a:gd name="connsiteX11" fmla="*/ 6388608 w 6388608"/>
              <a:gd name="connsiteY11" fmla="*/ 610088 h 2542032"/>
              <a:gd name="connsiteX12" fmla="*/ 6388608 w 6388608"/>
              <a:gd name="connsiteY12" fmla="*/ 1245596 h 2542032"/>
              <a:gd name="connsiteX13" fmla="*/ 6388608 w 6388608"/>
              <a:gd name="connsiteY13" fmla="*/ 1931944 h 2542032"/>
              <a:gd name="connsiteX14" fmla="*/ 6388608 w 6388608"/>
              <a:gd name="connsiteY14" fmla="*/ 2542032 h 2542032"/>
              <a:gd name="connsiteX15" fmla="*/ 5813633 w 6388608"/>
              <a:gd name="connsiteY15" fmla="*/ 2542032 h 2542032"/>
              <a:gd name="connsiteX16" fmla="*/ 5366431 w 6388608"/>
              <a:gd name="connsiteY16" fmla="*/ 2542032 h 2542032"/>
              <a:gd name="connsiteX17" fmla="*/ 4855342 w 6388608"/>
              <a:gd name="connsiteY17" fmla="*/ 2542032 h 2542032"/>
              <a:gd name="connsiteX18" fmla="*/ 4408140 w 6388608"/>
              <a:gd name="connsiteY18" fmla="*/ 2542032 h 2542032"/>
              <a:gd name="connsiteX19" fmla="*/ 3705393 w 6388608"/>
              <a:gd name="connsiteY19" fmla="*/ 2542032 h 2542032"/>
              <a:gd name="connsiteX20" fmla="*/ 3066532 w 6388608"/>
              <a:gd name="connsiteY20" fmla="*/ 2542032 h 2542032"/>
              <a:gd name="connsiteX21" fmla="*/ 2555443 w 6388608"/>
              <a:gd name="connsiteY21" fmla="*/ 2542032 h 2542032"/>
              <a:gd name="connsiteX22" fmla="*/ 1916582 w 6388608"/>
              <a:gd name="connsiteY22" fmla="*/ 2542032 h 2542032"/>
              <a:gd name="connsiteX23" fmla="*/ 1469380 w 6388608"/>
              <a:gd name="connsiteY23" fmla="*/ 2542032 h 2542032"/>
              <a:gd name="connsiteX24" fmla="*/ 958291 w 6388608"/>
              <a:gd name="connsiteY24" fmla="*/ 2542032 h 2542032"/>
              <a:gd name="connsiteX25" fmla="*/ 0 w 6388608"/>
              <a:gd name="connsiteY25" fmla="*/ 2542032 h 2542032"/>
              <a:gd name="connsiteX26" fmla="*/ 0 w 6388608"/>
              <a:gd name="connsiteY26" fmla="*/ 1855683 h 2542032"/>
              <a:gd name="connsiteX27" fmla="*/ 0 w 6388608"/>
              <a:gd name="connsiteY27" fmla="*/ 1245596 h 2542032"/>
              <a:gd name="connsiteX28" fmla="*/ 0 w 6388608"/>
              <a:gd name="connsiteY28" fmla="*/ 635508 h 2542032"/>
              <a:gd name="connsiteX29" fmla="*/ 0 w 6388608"/>
              <a:gd name="connsiteY29" fmla="*/ 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388608" h="2542032" fill="none" extrusionOk="0">
                <a:moveTo>
                  <a:pt x="0" y="0"/>
                </a:moveTo>
                <a:cubicBezTo>
                  <a:pt x="276773" y="-31989"/>
                  <a:pt x="360227" y="-18114"/>
                  <a:pt x="702747" y="0"/>
                </a:cubicBezTo>
                <a:cubicBezTo>
                  <a:pt x="1045267" y="18114"/>
                  <a:pt x="1064500" y="-20605"/>
                  <a:pt x="1405494" y="0"/>
                </a:cubicBezTo>
                <a:cubicBezTo>
                  <a:pt x="1746488" y="20605"/>
                  <a:pt x="1648947" y="-17638"/>
                  <a:pt x="1852696" y="0"/>
                </a:cubicBezTo>
                <a:cubicBezTo>
                  <a:pt x="2056445" y="17638"/>
                  <a:pt x="2122365" y="-9446"/>
                  <a:pt x="2363785" y="0"/>
                </a:cubicBezTo>
                <a:cubicBezTo>
                  <a:pt x="2605205" y="9446"/>
                  <a:pt x="2748421" y="-317"/>
                  <a:pt x="2874874" y="0"/>
                </a:cubicBezTo>
                <a:cubicBezTo>
                  <a:pt x="3001327" y="317"/>
                  <a:pt x="3148074" y="-21838"/>
                  <a:pt x="3385962" y="0"/>
                </a:cubicBezTo>
                <a:cubicBezTo>
                  <a:pt x="3623850" y="21838"/>
                  <a:pt x="3818575" y="4940"/>
                  <a:pt x="4024823" y="0"/>
                </a:cubicBezTo>
                <a:cubicBezTo>
                  <a:pt x="4231071" y="-4940"/>
                  <a:pt x="4549631" y="17202"/>
                  <a:pt x="4727570" y="0"/>
                </a:cubicBezTo>
                <a:cubicBezTo>
                  <a:pt x="4905509" y="-17202"/>
                  <a:pt x="5083117" y="12966"/>
                  <a:pt x="5366431" y="0"/>
                </a:cubicBezTo>
                <a:cubicBezTo>
                  <a:pt x="5649745" y="-12966"/>
                  <a:pt x="6182004" y="-32893"/>
                  <a:pt x="6388608" y="0"/>
                </a:cubicBezTo>
                <a:cubicBezTo>
                  <a:pt x="6408374" y="296281"/>
                  <a:pt x="6378529" y="475997"/>
                  <a:pt x="6388608" y="610088"/>
                </a:cubicBezTo>
                <a:cubicBezTo>
                  <a:pt x="6398687" y="744179"/>
                  <a:pt x="6381690" y="1037467"/>
                  <a:pt x="6388608" y="1245596"/>
                </a:cubicBezTo>
                <a:cubicBezTo>
                  <a:pt x="6395526" y="1453725"/>
                  <a:pt x="6375825" y="1608736"/>
                  <a:pt x="6388608" y="1931944"/>
                </a:cubicBezTo>
                <a:cubicBezTo>
                  <a:pt x="6401391" y="2255152"/>
                  <a:pt x="6384102" y="2382669"/>
                  <a:pt x="6388608" y="2542032"/>
                </a:cubicBezTo>
                <a:cubicBezTo>
                  <a:pt x="6119228" y="2523233"/>
                  <a:pt x="6034038" y="2542723"/>
                  <a:pt x="5813633" y="2542032"/>
                </a:cubicBezTo>
                <a:cubicBezTo>
                  <a:pt x="5593229" y="2541341"/>
                  <a:pt x="5501571" y="2540462"/>
                  <a:pt x="5366431" y="2542032"/>
                </a:cubicBezTo>
                <a:cubicBezTo>
                  <a:pt x="5231291" y="2543602"/>
                  <a:pt x="4963948" y="2559888"/>
                  <a:pt x="4855342" y="2542032"/>
                </a:cubicBezTo>
                <a:cubicBezTo>
                  <a:pt x="4746736" y="2524176"/>
                  <a:pt x="4588128" y="2563313"/>
                  <a:pt x="4408140" y="2542032"/>
                </a:cubicBezTo>
                <a:cubicBezTo>
                  <a:pt x="4228152" y="2520751"/>
                  <a:pt x="3949924" y="2568395"/>
                  <a:pt x="3705393" y="2542032"/>
                </a:cubicBezTo>
                <a:cubicBezTo>
                  <a:pt x="3460862" y="2515669"/>
                  <a:pt x="3359455" y="2527835"/>
                  <a:pt x="3066532" y="2542032"/>
                </a:cubicBezTo>
                <a:cubicBezTo>
                  <a:pt x="2773609" y="2556229"/>
                  <a:pt x="2750340" y="2563339"/>
                  <a:pt x="2555443" y="2542032"/>
                </a:cubicBezTo>
                <a:cubicBezTo>
                  <a:pt x="2360546" y="2520725"/>
                  <a:pt x="2195079" y="2565215"/>
                  <a:pt x="1916582" y="2542032"/>
                </a:cubicBezTo>
                <a:cubicBezTo>
                  <a:pt x="1638085" y="2518849"/>
                  <a:pt x="1566979" y="2544860"/>
                  <a:pt x="1469380" y="2542032"/>
                </a:cubicBezTo>
                <a:cubicBezTo>
                  <a:pt x="1371781" y="2539204"/>
                  <a:pt x="1123611" y="2537157"/>
                  <a:pt x="958291" y="2542032"/>
                </a:cubicBezTo>
                <a:cubicBezTo>
                  <a:pt x="792971" y="2546907"/>
                  <a:pt x="451756" y="2499459"/>
                  <a:pt x="0" y="2542032"/>
                </a:cubicBezTo>
                <a:cubicBezTo>
                  <a:pt x="28252" y="2208602"/>
                  <a:pt x="-15830" y="2118808"/>
                  <a:pt x="0" y="1855683"/>
                </a:cubicBezTo>
                <a:cubicBezTo>
                  <a:pt x="15830" y="1592558"/>
                  <a:pt x="22220" y="1417690"/>
                  <a:pt x="0" y="1245596"/>
                </a:cubicBezTo>
                <a:cubicBezTo>
                  <a:pt x="-22220" y="1073502"/>
                  <a:pt x="3362" y="894108"/>
                  <a:pt x="0" y="635508"/>
                </a:cubicBezTo>
                <a:cubicBezTo>
                  <a:pt x="-3362" y="376908"/>
                  <a:pt x="15056" y="186464"/>
                  <a:pt x="0" y="0"/>
                </a:cubicBezTo>
                <a:close/>
              </a:path>
              <a:path w="6388608" h="2542032" stroke="0" extrusionOk="0">
                <a:moveTo>
                  <a:pt x="0" y="0"/>
                </a:moveTo>
                <a:cubicBezTo>
                  <a:pt x="195411" y="14093"/>
                  <a:pt x="363088" y="-16922"/>
                  <a:pt x="574975" y="0"/>
                </a:cubicBezTo>
                <a:cubicBezTo>
                  <a:pt x="786863" y="16922"/>
                  <a:pt x="893603" y="-12145"/>
                  <a:pt x="1022177" y="0"/>
                </a:cubicBezTo>
                <a:cubicBezTo>
                  <a:pt x="1150751" y="12145"/>
                  <a:pt x="1514307" y="31595"/>
                  <a:pt x="1724924" y="0"/>
                </a:cubicBezTo>
                <a:cubicBezTo>
                  <a:pt x="1935541" y="-31595"/>
                  <a:pt x="2080780" y="-31693"/>
                  <a:pt x="2427671" y="0"/>
                </a:cubicBezTo>
                <a:cubicBezTo>
                  <a:pt x="2774562" y="31693"/>
                  <a:pt x="2848461" y="-24757"/>
                  <a:pt x="3066532" y="0"/>
                </a:cubicBezTo>
                <a:cubicBezTo>
                  <a:pt x="3284603" y="24757"/>
                  <a:pt x="3441401" y="14086"/>
                  <a:pt x="3577620" y="0"/>
                </a:cubicBezTo>
                <a:cubicBezTo>
                  <a:pt x="3713839" y="-14086"/>
                  <a:pt x="3908699" y="7136"/>
                  <a:pt x="4088709" y="0"/>
                </a:cubicBezTo>
                <a:cubicBezTo>
                  <a:pt x="4268719" y="-7136"/>
                  <a:pt x="4400536" y="-16043"/>
                  <a:pt x="4663684" y="0"/>
                </a:cubicBezTo>
                <a:cubicBezTo>
                  <a:pt x="4926833" y="16043"/>
                  <a:pt x="4953848" y="-22515"/>
                  <a:pt x="5174772" y="0"/>
                </a:cubicBezTo>
                <a:cubicBezTo>
                  <a:pt x="5395696" y="22515"/>
                  <a:pt x="5487926" y="27743"/>
                  <a:pt x="5749747" y="0"/>
                </a:cubicBezTo>
                <a:cubicBezTo>
                  <a:pt x="6011569" y="-27743"/>
                  <a:pt x="6135423" y="-3303"/>
                  <a:pt x="6388608" y="0"/>
                </a:cubicBezTo>
                <a:cubicBezTo>
                  <a:pt x="6411832" y="151794"/>
                  <a:pt x="6366591" y="464803"/>
                  <a:pt x="6388608" y="610088"/>
                </a:cubicBezTo>
                <a:cubicBezTo>
                  <a:pt x="6410625" y="755373"/>
                  <a:pt x="6366170" y="1074631"/>
                  <a:pt x="6388608" y="1296436"/>
                </a:cubicBezTo>
                <a:cubicBezTo>
                  <a:pt x="6411046" y="1518241"/>
                  <a:pt x="6364593" y="1739435"/>
                  <a:pt x="6388608" y="1881104"/>
                </a:cubicBezTo>
                <a:cubicBezTo>
                  <a:pt x="6412623" y="2022773"/>
                  <a:pt x="6399044" y="2397021"/>
                  <a:pt x="6388608" y="2542032"/>
                </a:cubicBezTo>
                <a:cubicBezTo>
                  <a:pt x="6133840" y="2562018"/>
                  <a:pt x="6075612" y="2526352"/>
                  <a:pt x="5877519" y="2542032"/>
                </a:cubicBezTo>
                <a:cubicBezTo>
                  <a:pt x="5679426" y="2557712"/>
                  <a:pt x="5343655" y="2514531"/>
                  <a:pt x="5174772" y="2542032"/>
                </a:cubicBezTo>
                <a:cubicBezTo>
                  <a:pt x="5005889" y="2569533"/>
                  <a:pt x="4665888" y="2525119"/>
                  <a:pt x="4535912" y="2542032"/>
                </a:cubicBezTo>
                <a:cubicBezTo>
                  <a:pt x="4405936" y="2558945"/>
                  <a:pt x="4084924" y="2517195"/>
                  <a:pt x="3960937" y="2542032"/>
                </a:cubicBezTo>
                <a:cubicBezTo>
                  <a:pt x="3836951" y="2566869"/>
                  <a:pt x="3702319" y="2551830"/>
                  <a:pt x="3449848" y="2542032"/>
                </a:cubicBezTo>
                <a:cubicBezTo>
                  <a:pt x="3197377" y="2532234"/>
                  <a:pt x="3077299" y="2515728"/>
                  <a:pt x="2747101" y="2542032"/>
                </a:cubicBezTo>
                <a:cubicBezTo>
                  <a:pt x="2416903" y="2568336"/>
                  <a:pt x="2327433" y="2550970"/>
                  <a:pt x="1980468" y="2542032"/>
                </a:cubicBezTo>
                <a:cubicBezTo>
                  <a:pt x="1633503" y="2533094"/>
                  <a:pt x="1561810" y="2517617"/>
                  <a:pt x="1213836" y="2542032"/>
                </a:cubicBezTo>
                <a:cubicBezTo>
                  <a:pt x="865862" y="2566447"/>
                  <a:pt x="840563" y="2552896"/>
                  <a:pt x="638861" y="2542032"/>
                </a:cubicBezTo>
                <a:cubicBezTo>
                  <a:pt x="437159" y="2531168"/>
                  <a:pt x="211441" y="2515164"/>
                  <a:pt x="0" y="2542032"/>
                </a:cubicBezTo>
                <a:cubicBezTo>
                  <a:pt x="-18573" y="2281549"/>
                  <a:pt x="13633" y="2163931"/>
                  <a:pt x="0" y="1931944"/>
                </a:cubicBezTo>
                <a:cubicBezTo>
                  <a:pt x="-13633" y="1699957"/>
                  <a:pt x="-24654" y="1518153"/>
                  <a:pt x="0" y="1245596"/>
                </a:cubicBezTo>
                <a:cubicBezTo>
                  <a:pt x="24654" y="973039"/>
                  <a:pt x="-5785" y="896156"/>
                  <a:pt x="0" y="584667"/>
                </a:cubicBezTo>
                <a:cubicBezTo>
                  <a:pt x="5785" y="273178"/>
                  <a:pt x="-11010" y="274304"/>
                  <a:pt x="0" y="0"/>
                </a:cubicBezTo>
                <a:close/>
              </a:path>
            </a:pathLst>
          </a:cu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356"/>
            <a:ext cx="12192000" cy="2280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3428" y="775943"/>
            <a:ext cx="61451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>
                <a:latin typeface="+mj-lt"/>
              </a:rPr>
              <a:t>Tasks: </a:t>
            </a:r>
            <a:endParaRPr lang="en-US" sz="4800" u="sng" dirty="0">
              <a:latin typeface="+mj-lt"/>
            </a:endParaRPr>
          </a:p>
          <a:p>
            <a:pPr marL="742950" indent="-742950">
              <a:buAutoNum type="arabicPeriod"/>
            </a:pPr>
            <a:r>
              <a:rPr lang="en-US" sz="3600" dirty="0">
                <a:latin typeface="+mj-lt"/>
              </a:rPr>
              <a:t>Read again the passage.</a:t>
            </a:r>
            <a:endParaRPr lang="en-US" sz="3600" dirty="0">
              <a:latin typeface="+mj-lt"/>
            </a:endParaRPr>
          </a:p>
          <a:p>
            <a:pPr marL="742950" indent="-742950">
              <a:buAutoNum type="arabicPeriod"/>
            </a:pPr>
            <a:r>
              <a:rPr lang="en-US" sz="3600" dirty="0">
                <a:latin typeface="+mj-lt"/>
              </a:rPr>
              <a:t>Write T or F.</a:t>
            </a:r>
            <a:endParaRPr lang="en-US" sz="3600" dirty="0">
              <a:latin typeface="+mj-lt"/>
            </a:endParaRPr>
          </a:p>
        </p:txBody>
      </p:sp>
      <p:sp>
        <p:nvSpPr>
          <p:cNvPr id="6" name="Oval 5">
            <a:hlinkClick r:id="" action="ppaction://noaction">
              <a:snd r:embed="rId2" name="click.wav"/>
            </a:hlinkClick>
          </p:cNvPr>
          <p:cNvSpPr/>
          <p:nvPr/>
        </p:nvSpPr>
        <p:spPr>
          <a:xfrm>
            <a:off x="8473070" y="5951886"/>
            <a:ext cx="3383280" cy="78100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Answer</a:t>
            </a:r>
            <a:endParaRPr lang="en-US" sz="4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4626340"/>
            <a:ext cx="3369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F</a:t>
            </a:r>
            <a:endParaRPr lang="en-US" sz="4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5167056"/>
            <a:ext cx="3369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T</a:t>
            </a:r>
            <a:endParaRPr lang="en-US" sz="4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382103" y="4125597"/>
            <a:ext cx="3369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F</a:t>
            </a:r>
            <a:endParaRPr lang="en-US" sz="4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382103" y="4645838"/>
            <a:ext cx="3369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T</a:t>
            </a:r>
            <a:endParaRPr lang="en-US" sz="45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382103" y="5168053"/>
            <a:ext cx="3369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T</a:t>
            </a:r>
            <a:endParaRPr lang="en-US" sz="45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41248" y="448056"/>
            <a:ext cx="6376675" cy="4069080"/>
          </a:xfrm>
        </p:spPr>
        <p:txBody>
          <a:bodyPr/>
          <a:lstStyle/>
          <a:p>
            <a:r>
              <a:rPr lang="en-US" u="sng" dirty="0">
                <a:solidFill>
                  <a:srgbClr val="990033"/>
                </a:solidFill>
              </a:rPr>
              <a:t>Unit 1:</a:t>
            </a:r>
            <a:r>
              <a:rPr lang="en-US" dirty="0">
                <a:solidFill>
                  <a:srgbClr val="990033"/>
                </a:solidFill>
              </a:rPr>
              <a:t> Clean up!</a:t>
            </a:r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5254752" cy="1124712"/>
          </a:xfrm>
        </p:spPr>
        <p:txBody>
          <a:bodyPr>
            <a:noAutofit/>
          </a:bodyPr>
          <a:lstStyle/>
          <a:p>
            <a:r>
              <a:rPr lang="en-US" sz="5400" dirty="0"/>
              <a:t>Lesson Six: Listening</a:t>
            </a:r>
            <a:endParaRPr lang="en-US" sz="5400" dirty="0"/>
          </a:p>
          <a:p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841248" y="613370"/>
            <a:ext cx="272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Grade 3</a:t>
            </a:r>
            <a:endParaRPr lang="en-US" sz="3600" dirty="0">
              <a:latin typeface="+mj-lt"/>
            </a:endParaRPr>
          </a:p>
        </p:txBody>
      </p:sp>
      <p:pic>
        <p:nvPicPr>
          <p:cNvPr id="3076" name="Picture 4" descr="Pin by Kat on Just Some Cute Things (With images) | Cute drawings ...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941769" y="0"/>
            <a:ext cx="3719660" cy="2972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hydrant, roo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99" y="1603248"/>
            <a:ext cx="5254752" cy="52547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refrigerator, roo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049"/>
            <a:ext cx="12192000" cy="5562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504971" y="253232"/>
            <a:ext cx="5451676" cy="2083633"/>
          </a:xfrm>
          <a:custGeom>
            <a:avLst/>
            <a:gdLst>
              <a:gd name="connsiteX0" fmla="*/ 0 w 5451676"/>
              <a:gd name="connsiteY0" fmla="*/ 0 h 2083633"/>
              <a:gd name="connsiteX1" fmla="*/ 790493 w 5451676"/>
              <a:gd name="connsiteY1" fmla="*/ 0 h 2083633"/>
              <a:gd name="connsiteX2" fmla="*/ 1417436 w 5451676"/>
              <a:gd name="connsiteY2" fmla="*/ 0 h 2083633"/>
              <a:gd name="connsiteX3" fmla="*/ 2098895 w 5451676"/>
              <a:gd name="connsiteY3" fmla="*/ 0 h 2083633"/>
              <a:gd name="connsiteX4" fmla="*/ 2725838 w 5451676"/>
              <a:gd name="connsiteY4" fmla="*/ 0 h 2083633"/>
              <a:gd name="connsiteX5" fmla="*/ 3352781 w 5451676"/>
              <a:gd name="connsiteY5" fmla="*/ 0 h 2083633"/>
              <a:gd name="connsiteX6" fmla="*/ 4034240 w 5451676"/>
              <a:gd name="connsiteY6" fmla="*/ 0 h 2083633"/>
              <a:gd name="connsiteX7" fmla="*/ 4552149 w 5451676"/>
              <a:gd name="connsiteY7" fmla="*/ 0 h 2083633"/>
              <a:gd name="connsiteX8" fmla="*/ 5451676 w 5451676"/>
              <a:gd name="connsiteY8" fmla="*/ 0 h 2083633"/>
              <a:gd name="connsiteX9" fmla="*/ 5451676 w 5451676"/>
              <a:gd name="connsiteY9" fmla="*/ 715381 h 2083633"/>
              <a:gd name="connsiteX10" fmla="*/ 5451676 w 5451676"/>
              <a:gd name="connsiteY10" fmla="*/ 1368252 h 2083633"/>
              <a:gd name="connsiteX11" fmla="*/ 5451676 w 5451676"/>
              <a:gd name="connsiteY11" fmla="*/ 2083633 h 2083633"/>
              <a:gd name="connsiteX12" fmla="*/ 4770217 w 5451676"/>
              <a:gd name="connsiteY12" fmla="*/ 2083633 h 2083633"/>
              <a:gd name="connsiteX13" fmla="*/ 4034240 w 5451676"/>
              <a:gd name="connsiteY13" fmla="*/ 2083633 h 2083633"/>
              <a:gd name="connsiteX14" fmla="*/ 3298264 w 5451676"/>
              <a:gd name="connsiteY14" fmla="*/ 2083633 h 2083633"/>
              <a:gd name="connsiteX15" fmla="*/ 2671321 w 5451676"/>
              <a:gd name="connsiteY15" fmla="*/ 2083633 h 2083633"/>
              <a:gd name="connsiteX16" fmla="*/ 2098895 w 5451676"/>
              <a:gd name="connsiteY16" fmla="*/ 2083633 h 2083633"/>
              <a:gd name="connsiteX17" fmla="*/ 1362919 w 5451676"/>
              <a:gd name="connsiteY17" fmla="*/ 2083633 h 2083633"/>
              <a:gd name="connsiteX18" fmla="*/ 626943 w 5451676"/>
              <a:gd name="connsiteY18" fmla="*/ 2083633 h 2083633"/>
              <a:gd name="connsiteX19" fmla="*/ 0 w 5451676"/>
              <a:gd name="connsiteY19" fmla="*/ 2083633 h 2083633"/>
              <a:gd name="connsiteX20" fmla="*/ 0 w 5451676"/>
              <a:gd name="connsiteY20" fmla="*/ 1451598 h 2083633"/>
              <a:gd name="connsiteX21" fmla="*/ 0 w 5451676"/>
              <a:gd name="connsiteY21" fmla="*/ 777890 h 2083633"/>
              <a:gd name="connsiteX22" fmla="*/ 0 w 5451676"/>
              <a:gd name="connsiteY22" fmla="*/ 0 h 208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1676" h="2083633" fill="none" extrusionOk="0">
                <a:moveTo>
                  <a:pt x="0" y="0"/>
                </a:moveTo>
                <a:cubicBezTo>
                  <a:pt x="324401" y="4943"/>
                  <a:pt x="538915" y="-8228"/>
                  <a:pt x="790493" y="0"/>
                </a:cubicBezTo>
                <a:cubicBezTo>
                  <a:pt x="1042071" y="8228"/>
                  <a:pt x="1290148" y="2558"/>
                  <a:pt x="1417436" y="0"/>
                </a:cubicBezTo>
                <a:cubicBezTo>
                  <a:pt x="1544724" y="-2558"/>
                  <a:pt x="1831811" y="-3550"/>
                  <a:pt x="2098895" y="0"/>
                </a:cubicBezTo>
                <a:cubicBezTo>
                  <a:pt x="2365979" y="3550"/>
                  <a:pt x="2426125" y="-18707"/>
                  <a:pt x="2725838" y="0"/>
                </a:cubicBezTo>
                <a:cubicBezTo>
                  <a:pt x="3025551" y="18707"/>
                  <a:pt x="3166084" y="-8270"/>
                  <a:pt x="3352781" y="0"/>
                </a:cubicBezTo>
                <a:cubicBezTo>
                  <a:pt x="3539478" y="8270"/>
                  <a:pt x="3811838" y="-5939"/>
                  <a:pt x="4034240" y="0"/>
                </a:cubicBezTo>
                <a:cubicBezTo>
                  <a:pt x="4256642" y="5939"/>
                  <a:pt x="4400404" y="-12588"/>
                  <a:pt x="4552149" y="0"/>
                </a:cubicBezTo>
                <a:cubicBezTo>
                  <a:pt x="4703894" y="12588"/>
                  <a:pt x="5235609" y="29230"/>
                  <a:pt x="5451676" y="0"/>
                </a:cubicBezTo>
                <a:cubicBezTo>
                  <a:pt x="5436307" y="184546"/>
                  <a:pt x="5429297" y="401635"/>
                  <a:pt x="5451676" y="715381"/>
                </a:cubicBezTo>
                <a:cubicBezTo>
                  <a:pt x="5474055" y="1029127"/>
                  <a:pt x="5467908" y="1071387"/>
                  <a:pt x="5451676" y="1368252"/>
                </a:cubicBezTo>
                <a:cubicBezTo>
                  <a:pt x="5435444" y="1665117"/>
                  <a:pt x="5486454" y="1759702"/>
                  <a:pt x="5451676" y="2083633"/>
                </a:cubicBezTo>
                <a:cubicBezTo>
                  <a:pt x="5222808" y="2053194"/>
                  <a:pt x="4942779" y="2082527"/>
                  <a:pt x="4770217" y="2083633"/>
                </a:cubicBezTo>
                <a:cubicBezTo>
                  <a:pt x="4597655" y="2084739"/>
                  <a:pt x="4308537" y="2111328"/>
                  <a:pt x="4034240" y="2083633"/>
                </a:cubicBezTo>
                <a:cubicBezTo>
                  <a:pt x="3759943" y="2055938"/>
                  <a:pt x="3467428" y="2056994"/>
                  <a:pt x="3298264" y="2083633"/>
                </a:cubicBezTo>
                <a:cubicBezTo>
                  <a:pt x="3129100" y="2110272"/>
                  <a:pt x="2883090" y="2076937"/>
                  <a:pt x="2671321" y="2083633"/>
                </a:cubicBezTo>
                <a:cubicBezTo>
                  <a:pt x="2459552" y="2090329"/>
                  <a:pt x="2379266" y="2106580"/>
                  <a:pt x="2098895" y="2083633"/>
                </a:cubicBezTo>
                <a:cubicBezTo>
                  <a:pt x="1818524" y="2060686"/>
                  <a:pt x="1679711" y="2104034"/>
                  <a:pt x="1362919" y="2083633"/>
                </a:cubicBezTo>
                <a:cubicBezTo>
                  <a:pt x="1046127" y="2063232"/>
                  <a:pt x="871944" y="2117874"/>
                  <a:pt x="626943" y="2083633"/>
                </a:cubicBezTo>
                <a:cubicBezTo>
                  <a:pt x="381942" y="2049392"/>
                  <a:pt x="158113" y="2108429"/>
                  <a:pt x="0" y="2083633"/>
                </a:cubicBezTo>
                <a:cubicBezTo>
                  <a:pt x="-7517" y="1917237"/>
                  <a:pt x="-11653" y="1689295"/>
                  <a:pt x="0" y="1451598"/>
                </a:cubicBezTo>
                <a:cubicBezTo>
                  <a:pt x="11653" y="1213901"/>
                  <a:pt x="27669" y="1067458"/>
                  <a:pt x="0" y="777890"/>
                </a:cubicBezTo>
                <a:cubicBezTo>
                  <a:pt x="-27669" y="488322"/>
                  <a:pt x="-3658" y="203127"/>
                  <a:pt x="0" y="0"/>
                </a:cubicBezTo>
                <a:close/>
              </a:path>
              <a:path w="5451676" h="2083633" stroke="0" extrusionOk="0">
                <a:moveTo>
                  <a:pt x="0" y="0"/>
                </a:moveTo>
                <a:cubicBezTo>
                  <a:pt x="178252" y="4451"/>
                  <a:pt x="373983" y="-5828"/>
                  <a:pt x="626943" y="0"/>
                </a:cubicBezTo>
                <a:cubicBezTo>
                  <a:pt x="879903" y="5828"/>
                  <a:pt x="916841" y="3459"/>
                  <a:pt x="1144852" y="0"/>
                </a:cubicBezTo>
                <a:cubicBezTo>
                  <a:pt x="1372863" y="-3459"/>
                  <a:pt x="1719548" y="-18040"/>
                  <a:pt x="1880828" y="0"/>
                </a:cubicBezTo>
                <a:cubicBezTo>
                  <a:pt x="2042108" y="18040"/>
                  <a:pt x="2395344" y="-34456"/>
                  <a:pt x="2616804" y="0"/>
                </a:cubicBezTo>
                <a:cubicBezTo>
                  <a:pt x="2838264" y="34456"/>
                  <a:pt x="3150236" y="-18005"/>
                  <a:pt x="3298264" y="0"/>
                </a:cubicBezTo>
                <a:cubicBezTo>
                  <a:pt x="3446292" y="18005"/>
                  <a:pt x="3695399" y="-27112"/>
                  <a:pt x="3870690" y="0"/>
                </a:cubicBezTo>
                <a:cubicBezTo>
                  <a:pt x="4045981" y="27112"/>
                  <a:pt x="4210432" y="-7811"/>
                  <a:pt x="4443116" y="0"/>
                </a:cubicBezTo>
                <a:cubicBezTo>
                  <a:pt x="4675800" y="7811"/>
                  <a:pt x="4999499" y="-27640"/>
                  <a:pt x="5451676" y="0"/>
                </a:cubicBezTo>
                <a:cubicBezTo>
                  <a:pt x="5479560" y="175356"/>
                  <a:pt x="5426660" y="440838"/>
                  <a:pt x="5451676" y="652872"/>
                </a:cubicBezTo>
                <a:cubicBezTo>
                  <a:pt x="5476692" y="864906"/>
                  <a:pt x="5467253" y="1108945"/>
                  <a:pt x="5451676" y="1284907"/>
                </a:cubicBezTo>
                <a:cubicBezTo>
                  <a:pt x="5436099" y="1460870"/>
                  <a:pt x="5445178" y="1700836"/>
                  <a:pt x="5451676" y="2083633"/>
                </a:cubicBezTo>
                <a:cubicBezTo>
                  <a:pt x="5086868" y="2051598"/>
                  <a:pt x="4858350" y="2062855"/>
                  <a:pt x="4661183" y="2083633"/>
                </a:cubicBezTo>
                <a:cubicBezTo>
                  <a:pt x="4464016" y="2104411"/>
                  <a:pt x="4255327" y="2109647"/>
                  <a:pt x="4034240" y="2083633"/>
                </a:cubicBezTo>
                <a:cubicBezTo>
                  <a:pt x="3813153" y="2057619"/>
                  <a:pt x="3623367" y="2116333"/>
                  <a:pt x="3298264" y="2083633"/>
                </a:cubicBezTo>
                <a:cubicBezTo>
                  <a:pt x="2973161" y="2050933"/>
                  <a:pt x="2915961" y="2062728"/>
                  <a:pt x="2780355" y="2083633"/>
                </a:cubicBezTo>
                <a:cubicBezTo>
                  <a:pt x="2644749" y="2104538"/>
                  <a:pt x="2368018" y="2059568"/>
                  <a:pt x="2262446" y="2083633"/>
                </a:cubicBezTo>
                <a:cubicBezTo>
                  <a:pt x="2156874" y="2107698"/>
                  <a:pt x="1741680" y="2058799"/>
                  <a:pt x="1526469" y="2083633"/>
                </a:cubicBezTo>
                <a:cubicBezTo>
                  <a:pt x="1311258" y="2108467"/>
                  <a:pt x="1173116" y="2060858"/>
                  <a:pt x="845010" y="2083633"/>
                </a:cubicBezTo>
                <a:cubicBezTo>
                  <a:pt x="516904" y="2106408"/>
                  <a:pt x="211796" y="2113594"/>
                  <a:pt x="0" y="2083633"/>
                </a:cubicBezTo>
                <a:cubicBezTo>
                  <a:pt x="-18993" y="1932470"/>
                  <a:pt x="11366" y="1742561"/>
                  <a:pt x="0" y="1430761"/>
                </a:cubicBezTo>
                <a:cubicBezTo>
                  <a:pt x="-11366" y="1118961"/>
                  <a:pt x="-15953" y="1015157"/>
                  <a:pt x="0" y="736217"/>
                </a:cubicBezTo>
                <a:cubicBezTo>
                  <a:pt x="15953" y="457277"/>
                  <a:pt x="6703" y="334828"/>
                  <a:pt x="0" y="0"/>
                </a:cubicBezTo>
                <a:close/>
              </a:path>
            </a:pathLst>
          </a:custGeom>
          <a:solidFill>
            <a:srgbClr val="990033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80554" y="325552"/>
            <a:ext cx="49005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>
                <a:solidFill>
                  <a:schemeClr val="bg1"/>
                </a:solidFill>
                <a:latin typeface="+mj-lt"/>
              </a:rPr>
              <a:t>Tasks: </a:t>
            </a:r>
            <a:endParaRPr lang="en-US" sz="4800" u="sng" dirty="0">
              <a:solidFill>
                <a:schemeClr val="bg1"/>
              </a:solidFill>
              <a:latin typeface="+mj-lt"/>
            </a:endParaRP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+mj-lt"/>
              </a:rPr>
              <a:t>Listen to the audio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+mj-lt"/>
              </a:rPr>
              <a:t>Write A or B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Oval 5">
            <a:hlinkClick r:id="" action="ppaction://noaction">
              <a:snd r:embed="rId2" name="click.wav"/>
            </a:hlinkClick>
          </p:cNvPr>
          <p:cNvSpPr/>
          <p:nvPr/>
        </p:nvSpPr>
        <p:spPr>
          <a:xfrm>
            <a:off x="235353" y="325552"/>
            <a:ext cx="3383280" cy="78100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Answer</a:t>
            </a:r>
            <a:endParaRPr lang="en-US" sz="4400" dirty="0">
              <a:latin typeface="+mj-lt"/>
            </a:endParaRPr>
          </a:p>
        </p:txBody>
      </p:sp>
      <p:pic>
        <p:nvPicPr>
          <p:cNvPr id="13" name="Track_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3413" y="137972"/>
            <a:ext cx="995425" cy="9954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17972" y="6003314"/>
            <a:ext cx="358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</a:t>
            </a:r>
            <a:endParaRPr lang="en-US" sz="4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72793" y="6003314"/>
            <a:ext cx="358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</a:t>
            </a:r>
            <a:endParaRPr lang="en-US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127614" y="6003314"/>
            <a:ext cx="358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</a:t>
            </a:r>
            <a:endParaRPr lang="en-US" sz="4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1412176" y="6003314"/>
            <a:ext cx="358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</a:t>
            </a:r>
            <a:endParaRPr lang="en-US" sz="4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315229" y="6003314"/>
            <a:ext cx="358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</a:t>
            </a: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bldLvl="0" animBg="1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1285"/>
            <a:ext cx="6873240" cy="4584700"/>
          </a:xfrm>
          <a:custGeom>
            <a:avLst/>
            <a:gdLst>
              <a:gd name="connsiteX0" fmla="*/ 0 w 4663440"/>
              <a:gd name="connsiteY0" fmla="*/ 0 h 3869323"/>
              <a:gd name="connsiteX1" fmla="*/ 759475 w 4663440"/>
              <a:gd name="connsiteY1" fmla="*/ 0 h 3869323"/>
              <a:gd name="connsiteX2" fmla="*/ 1425680 w 4663440"/>
              <a:gd name="connsiteY2" fmla="*/ 0 h 3869323"/>
              <a:gd name="connsiteX3" fmla="*/ 1951983 w 4663440"/>
              <a:gd name="connsiteY3" fmla="*/ 0 h 3869323"/>
              <a:gd name="connsiteX4" fmla="*/ 2478285 w 4663440"/>
              <a:gd name="connsiteY4" fmla="*/ 0 h 3869323"/>
              <a:gd name="connsiteX5" fmla="*/ 3191125 w 4663440"/>
              <a:gd name="connsiteY5" fmla="*/ 0 h 3869323"/>
              <a:gd name="connsiteX6" fmla="*/ 3717428 w 4663440"/>
              <a:gd name="connsiteY6" fmla="*/ 0 h 3869323"/>
              <a:gd name="connsiteX7" fmla="*/ 4663440 w 4663440"/>
              <a:gd name="connsiteY7" fmla="*/ 0 h 3869323"/>
              <a:gd name="connsiteX8" fmla="*/ 4663440 w 4663440"/>
              <a:gd name="connsiteY8" fmla="*/ 567501 h 3869323"/>
              <a:gd name="connsiteX9" fmla="*/ 4663440 w 4663440"/>
              <a:gd name="connsiteY9" fmla="*/ 1251081 h 3869323"/>
              <a:gd name="connsiteX10" fmla="*/ 4663440 w 4663440"/>
              <a:gd name="connsiteY10" fmla="*/ 1934662 h 3869323"/>
              <a:gd name="connsiteX11" fmla="*/ 4663440 w 4663440"/>
              <a:gd name="connsiteY11" fmla="*/ 2579549 h 3869323"/>
              <a:gd name="connsiteX12" fmla="*/ 4663440 w 4663440"/>
              <a:gd name="connsiteY12" fmla="*/ 3185743 h 3869323"/>
              <a:gd name="connsiteX13" fmla="*/ 4663440 w 4663440"/>
              <a:gd name="connsiteY13" fmla="*/ 3869323 h 3869323"/>
              <a:gd name="connsiteX14" fmla="*/ 3950600 w 4663440"/>
              <a:gd name="connsiteY14" fmla="*/ 3869323 h 3869323"/>
              <a:gd name="connsiteX15" fmla="*/ 3331029 w 4663440"/>
              <a:gd name="connsiteY15" fmla="*/ 3869323 h 3869323"/>
              <a:gd name="connsiteX16" fmla="*/ 2804726 w 4663440"/>
              <a:gd name="connsiteY16" fmla="*/ 3869323 h 3869323"/>
              <a:gd name="connsiteX17" fmla="*/ 2091886 w 4663440"/>
              <a:gd name="connsiteY17" fmla="*/ 3869323 h 3869323"/>
              <a:gd name="connsiteX18" fmla="*/ 1472315 w 4663440"/>
              <a:gd name="connsiteY18" fmla="*/ 3869323 h 3869323"/>
              <a:gd name="connsiteX19" fmla="*/ 946012 w 4663440"/>
              <a:gd name="connsiteY19" fmla="*/ 3869323 h 3869323"/>
              <a:gd name="connsiteX20" fmla="*/ 0 w 4663440"/>
              <a:gd name="connsiteY20" fmla="*/ 3869323 h 3869323"/>
              <a:gd name="connsiteX21" fmla="*/ 0 w 4663440"/>
              <a:gd name="connsiteY21" fmla="*/ 3340516 h 3869323"/>
              <a:gd name="connsiteX22" fmla="*/ 0 w 4663440"/>
              <a:gd name="connsiteY22" fmla="*/ 2773015 h 3869323"/>
              <a:gd name="connsiteX23" fmla="*/ 0 w 4663440"/>
              <a:gd name="connsiteY23" fmla="*/ 2089434 h 3869323"/>
              <a:gd name="connsiteX24" fmla="*/ 0 w 4663440"/>
              <a:gd name="connsiteY24" fmla="*/ 1444547 h 3869323"/>
              <a:gd name="connsiteX25" fmla="*/ 0 w 4663440"/>
              <a:gd name="connsiteY25" fmla="*/ 760967 h 3869323"/>
              <a:gd name="connsiteX26" fmla="*/ 0 w 4663440"/>
              <a:gd name="connsiteY26" fmla="*/ 0 h 38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63440" h="3869323" fill="none" extrusionOk="0">
                <a:moveTo>
                  <a:pt x="0" y="0"/>
                </a:moveTo>
                <a:cubicBezTo>
                  <a:pt x="252180" y="22000"/>
                  <a:pt x="460985" y="26826"/>
                  <a:pt x="759475" y="0"/>
                </a:cubicBezTo>
                <a:cubicBezTo>
                  <a:pt x="1057965" y="-26826"/>
                  <a:pt x="1288571" y="-17591"/>
                  <a:pt x="1425680" y="0"/>
                </a:cubicBezTo>
                <a:cubicBezTo>
                  <a:pt x="1562790" y="17591"/>
                  <a:pt x="1696330" y="-6337"/>
                  <a:pt x="1951983" y="0"/>
                </a:cubicBezTo>
                <a:cubicBezTo>
                  <a:pt x="2207636" y="6337"/>
                  <a:pt x="2275382" y="-20638"/>
                  <a:pt x="2478285" y="0"/>
                </a:cubicBezTo>
                <a:cubicBezTo>
                  <a:pt x="2681188" y="20638"/>
                  <a:pt x="3039550" y="18588"/>
                  <a:pt x="3191125" y="0"/>
                </a:cubicBezTo>
                <a:cubicBezTo>
                  <a:pt x="3342700" y="-18588"/>
                  <a:pt x="3594367" y="-503"/>
                  <a:pt x="3717428" y="0"/>
                </a:cubicBezTo>
                <a:cubicBezTo>
                  <a:pt x="3840489" y="503"/>
                  <a:pt x="4390951" y="17248"/>
                  <a:pt x="4663440" y="0"/>
                </a:cubicBezTo>
                <a:cubicBezTo>
                  <a:pt x="4662901" y="127480"/>
                  <a:pt x="4663436" y="450262"/>
                  <a:pt x="4663440" y="567501"/>
                </a:cubicBezTo>
                <a:cubicBezTo>
                  <a:pt x="4663444" y="684740"/>
                  <a:pt x="4680473" y="1035039"/>
                  <a:pt x="4663440" y="1251081"/>
                </a:cubicBezTo>
                <a:cubicBezTo>
                  <a:pt x="4646407" y="1467123"/>
                  <a:pt x="4697328" y="1662345"/>
                  <a:pt x="4663440" y="1934662"/>
                </a:cubicBezTo>
                <a:cubicBezTo>
                  <a:pt x="4629552" y="2206979"/>
                  <a:pt x="4651854" y="2340197"/>
                  <a:pt x="4663440" y="2579549"/>
                </a:cubicBezTo>
                <a:cubicBezTo>
                  <a:pt x="4675026" y="2818901"/>
                  <a:pt x="4667921" y="3021739"/>
                  <a:pt x="4663440" y="3185743"/>
                </a:cubicBezTo>
                <a:cubicBezTo>
                  <a:pt x="4658959" y="3349747"/>
                  <a:pt x="4646345" y="3726544"/>
                  <a:pt x="4663440" y="3869323"/>
                </a:cubicBezTo>
                <a:cubicBezTo>
                  <a:pt x="4427805" y="3863631"/>
                  <a:pt x="4134332" y="3848058"/>
                  <a:pt x="3950600" y="3869323"/>
                </a:cubicBezTo>
                <a:cubicBezTo>
                  <a:pt x="3766868" y="3890588"/>
                  <a:pt x="3532883" y="3854545"/>
                  <a:pt x="3331029" y="3869323"/>
                </a:cubicBezTo>
                <a:cubicBezTo>
                  <a:pt x="3129175" y="3884101"/>
                  <a:pt x="2914285" y="3869928"/>
                  <a:pt x="2804726" y="3869323"/>
                </a:cubicBezTo>
                <a:cubicBezTo>
                  <a:pt x="2695167" y="3868718"/>
                  <a:pt x="2234515" y="3833963"/>
                  <a:pt x="2091886" y="3869323"/>
                </a:cubicBezTo>
                <a:cubicBezTo>
                  <a:pt x="1949257" y="3904683"/>
                  <a:pt x="1681115" y="3856349"/>
                  <a:pt x="1472315" y="3869323"/>
                </a:cubicBezTo>
                <a:cubicBezTo>
                  <a:pt x="1263515" y="3882297"/>
                  <a:pt x="1166501" y="3848557"/>
                  <a:pt x="946012" y="3869323"/>
                </a:cubicBezTo>
                <a:cubicBezTo>
                  <a:pt x="725523" y="3890089"/>
                  <a:pt x="361851" y="3880915"/>
                  <a:pt x="0" y="3869323"/>
                </a:cubicBezTo>
                <a:cubicBezTo>
                  <a:pt x="26255" y="3630732"/>
                  <a:pt x="14542" y="3578324"/>
                  <a:pt x="0" y="3340516"/>
                </a:cubicBezTo>
                <a:cubicBezTo>
                  <a:pt x="-14542" y="3102708"/>
                  <a:pt x="204" y="2933307"/>
                  <a:pt x="0" y="2773015"/>
                </a:cubicBezTo>
                <a:cubicBezTo>
                  <a:pt x="-204" y="2612723"/>
                  <a:pt x="-2739" y="2275535"/>
                  <a:pt x="0" y="2089434"/>
                </a:cubicBezTo>
                <a:cubicBezTo>
                  <a:pt x="2739" y="1903333"/>
                  <a:pt x="-14584" y="1694240"/>
                  <a:pt x="0" y="1444547"/>
                </a:cubicBezTo>
                <a:cubicBezTo>
                  <a:pt x="14584" y="1194854"/>
                  <a:pt x="-32171" y="913521"/>
                  <a:pt x="0" y="760967"/>
                </a:cubicBezTo>
                <a:cubicBezTo>
                  <a:pt x="32171" y="608413"/>
                  <a:pt x="-3888" y="321825"/>
                  <a:pt x="0" y="0"/>
                </a:cubicBezTo>
                <a:close/>
              </a:path>
              <a:path w="4663440" h="3869323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48151" y="291992"/>
                  <a:pt x="4640631" y="375042"/>
                  <a:pt x="4663440" y="606194"/>
                </a:cubicBezTo>
                <a:cubicBezTo>
                  <a:pt x="4686249" y="837346"/>
                  <a:pt x="4637018" y="1063456"/>
                  <a:pt x="4663440" y="1251081"/>
                </a:cubicBezTo>
                <a:cubicBezTo>
                  <a:pt x="4689862" y="1438706"/>
                  <a:pt x="4646929" y="1636847"/>
                  <a:pt x="4663440" y="1779889"/>
                </a:cubicBezTo>
                <a:cubicBezTo>
                  <a:pt x="4679951" y="1922931"/>
                  <a:pt x="4674796" y="2293610"/>
                  <a:pt x="4663440" y="2463469"/>
                </a:cubicBezTo>
                <a:cubicBezTo>
                  <a:pt x="4652084" y="2633328"/>
                  <a:pt x="4671575" y="2916146"/>
                  <a:pt x="4663440" y="3185743"/>
                </a:cubicBezTo>
                <a:cubicBezTo>
                  <a:pt x="4655305" y="3455340"/>
                  <a:pt x="4633357" y="3685638"/>
                  <a:pt x="4663440" y="3869323"/>
                </a:cubicBezTo>
                <a:cubicBezTo>
                  <a:pt x="4426288" y="3891984"/>
                  <a:pt x="4374445" y="3897446"/>
                  <a:pt x="4090503" y="3869323"/>
                </a:cubicBezTo>
                <a:cubicBezTo>
                  <a:pt x="3806561" y="3841200"/>
                  <a:pt x="3724962" y="3894904"/>
                  <a:pt x="3564201" y="3869323"/>
                </a:cubicBezTo>
                <a:cubicBezTo>
                  <a:pt x="3403440" y="3843742"/>
                  <a:pt x="3223861" y="3846537"/>
                  <a:pt x="3037898" y="3869323"/>
                </a:cubicBezTo>
                <a:cubicBezTo>
                  <a:pt x="2851935" y="3892109"/>
                  <a:pt x="2493159" y="3895233"/>
                  <a:pt x="2325058" y="3869323"/>
                </a:cubicBezTo>
                <a:cubicBezTo>
                  <a:pt x="2156957" y="3843413"/>
                  <a:pt x="1795044" y="3875442"/>
                  <a:pt x="1658852" y="3869323"/>
                </a:cubicBezTo>
                <a:cubicBezTo>
                  <a:pt x="1522660" y="3863204"/>
                  <a:pt x="1229935" y="3890690"/>
                  <a:pt x="1039281" y="3869323"/>
                </a:cubicBezTo>
                <a:cubicBezTo>
                  <a:pt x="848627" y="3847956"/>
                  <a:pt x="364916" y="3911261"/>
                  <a:pt x="0" y="3869323"/>
                </a:cubicBezTo>
                <a:cubicBezTo>
                  <a:pt x="19050" y="3663968"/>
                  <a:pt x="11682" y="3392720"/>
                  <a:pt x="0" y="3185743"/>
                </a:cubicBezTo>
                <a:cubicBezTo>
                  <a:pt x="-11682" y="2978766"/>
                  <a:pt x="-15840" y="2838602"/>
                  <a:pt x="0" y="2579549"/>
                </a:cubicBezTo>
                <a:cubicBezTo>
                  <a:pt x="15840" y="2320496"/>
                  <a:pt x="-13396" y="2030790"/>
                  <a:pt x="0" y="1857275"/>
                </a:cubicBezTo>
                <a:cubicBezTo>
                  <a:pt x="13396" y="1683760"/>
                  <a:pt x="22547" y="1509640"/>
                  <a:pt x="0" y="1173695"/>
                </a:cubicBezTo>
                <a:cubicBezTo>
                  <a:pt x="-22547" y="837750"/>
                  <a:pt x="-16778" y="799342"/>
                  <a:pt x="0" y="567501"/>
                </a:cubicBezTo>
                <a:cubicBezTo>
                  <a:pt x="16778" y="335660"/>
                  <a:pt x="24934" y="11406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465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855" y="121593"/>
            <a:ext cx="4314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>
                <a:latin typeface="+mj-lt"/>
              </a:rPr>
              <a:t>Tasks: </a:t>
            </a:r>
            <a:r>
              <a:rPr lang="en-US" sz="2400" u="sng" dirty="0">
                <a:latin typeface="+mj-lt"/>
              </a:rPr>
              <a:t>Work in pairs</a:t>
            </a:r>
            <a:endParaRPr lang="en-US" sz="2400" u="sng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350" y="1045210"/>
            <a:ext cx="645033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/>
              <a:t>Look at </a:t>
            </a:r>
            <a:r>
              <a:rPr lang="en-US" sz="4000"/>
              <a:t>the pictures </a:t>
            </a:r>
            <a:r>
              <a:rPr lang="en-US" sz="4000" dirty="0"/>
              <a:t>again. </a:t>
            </a:r>
            <a:endParaRPr lang="en-US" sz="4000" dirty="0"/>
          </a:p>
          <a:p>
            <a:pPr marL="742950" indent="-742950">
              <a:buAutoNum type="arabicPeriod"/>
            </a:pPr>
            <a:r>
              <a:rPr lang="en-US" sz="4000" dirty="0"/>
              <a:t>Ask and answer </a:t>
            </a:r>
            <a:endParaRPr lang="en-US" sz="4000" dirty="0"/>
          </a:p>
          <a:p>
            <a:r>
              <a:rPr lang="en-US" sz="4000" dirty="0"/>
              <a:t>	Ex: Where is the bag? </a:t>
            </a:r>
            <a:endParaRPr lang="en-US" sz="4000" dirty="0"/>
          </a:p>
          <a:p>
            <a:r>
              <a:rPr lang="en-US" sz="4000" dirty="0"/>
              <a:t>-&gt; It's under the table. </a:t>
            </a:r>
            <a:endParaRPr lang="en-US" sz="4000" dirty="0"/>
          </a:p>
        </p:txBody>
      </p:sp>
      <p:pic>
        <p:nvPicPr>
          <p:cNvPr id="9" name="Picture 8" descr="A picture containing refrigerator, room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" t="22911" r="59944" b="17166"/>
          <a:stretch>
            <a:fillRect/>
          </a:stretch>
        </p:blipFill>
        <p:spPr>
          <a:xfrm>
            <a:off x="7222603" y="227163"/>
            <a:ext cx="4745620" cy="333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refrigerator, room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0" t="24122" r="1736" b="15955"/>
          <a:stretch>
            <a:fillRect/>
          </a:stretch>
        </p:blipFill>
        <p:spPr>
          <a:xfrm>
            <a:off x="7048106" y="3524491"/>
            <a:ext cx="5094371" cy="333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icture containing roo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7" y="4587587"/>
            <a:ext cx="2567165" cy="2147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6827520" cy="3361690"/>
          </a:xfrm>
          <a:custGeom>
            <a:avLst/>
            <a:gdLst>
              <a:gd name="connsiteX0" fmla="*/ 0 w 4663440"/>
              <a:gd name="connsiteY0" fmla="*/ 0 h 2844219"/>
              <a:gd name="connsiteX1" fmla="*/ 619571 w 4663440"/>
              <a:gd name="connsiteY1" fmla="*/ 0 h 2844219"/>
              <a:gd name="connsiteX2" fmla="*/ 1239143 w 4663440"/>
              <a:gd name="connsiteY2" fmla="*/ 0 h 2844219"/>
              <a:gd name="connsiteX3" fmla="*/ 1858714 w 4663440"/>
              <a:gd name="connsiteY3" fmla="*/ 0 h 2844219"/>
              <a:gd name="connsiteX4" fmla="*/ 2524920 w 4663440"/>
              <a:gd name="connsiteY4" fmla="*/ 0 h 2844219"/>
              <a:gd name="connsiteX5" fmla="*/ 3051222 w 4663440"/>
              <a:gd name="connsiteY5" fmla="*/ 0 h 2844219"/>
              <a:gd name="connsiteX6" fmla="*/ 3577525 w 4663440"/>
              <a:gd name="connsiteY6" fmla="*/ 0 h 2844219"/>
              <a:gd name="connsiteX7" fmla="*/ 4663440 w 4663440"/>
              <a:gd name="connsiteY7" fmla="*/ 0 h 2844219"/>
              <a:gd name="connsiteX8" fmla="*/ 4663440 w 4663440"/>
              <a:gd name="connsiteY8" fmla="*/ 483517 h 2844219"/>
              <a:gd name="connsiteX9" fmla="*/ 4663440 w 4663440"/>
              <a:gd name="connsiteY9" fmla="*/ 995477 h 2844219"/>
              <a:gd name="connsiteX10" fmla="*/ 4663440 w 4663440"/>
              <a:gd name="connsiteY10" fmla="*/ 1564320 h 2844219"/>
              <a:gd name="connsiteX11" fmla="*/ 4663440 w 4663440"/>
              <a:gd name="connsiteY11" fmla="*/ 2161606 h 2844219"/>
              <a:gd name="connsiteX12" fmla="*/ 4663440 w 4663440"/>
              <a:gd name="connsiteY12" fmla="*/ 2844219 h 2844219"/>
              <a:gd name="connsiteX13" fmla="*/ 3997234 w 4663440"/>
              <a:gd name="connsiteY13" fmla="*/ 2844219 h 2844219"/>
              <a:gd name="connsiteX14" fmla="*/ 3424297 w 4663440"/>
              <a:gd name="connsiteY14" fmla="*/ 2844219 h 2844219"/>
              <a:gd name="connsiteX15" fmla="*/ 2711457 w 4663440"/>
              <a:gd name="connsiteY15" fmla="*/ 2844219 h 2844219"/>
              <a:gd name="connsiteX16" fmla="*/ 1998617 w 4663440"/>
              <a:gd name="connsiteY16" fmla="*/ 2844219 h 2844219"/>
              <a:gd name="connsiteX17" fmla="*/ 1379046 w 4663440"/>
              <a:gd name="connsiteY17" fmla="*/ 2844219 h 2844219"/>
              <a:gd name="connsiteX18" fmla="*/ 852743 w 4663440"/>
              <a:gd name="connsiteY18" fmla="*/ 2844219 h 2844219"/>
              <a:gd name="connsiteX19" fmla="*/ 0 w 4663440"/>
              <a:gd name="connsiteY19" fmla="*/ 2844219 h 2844219"/>
              <a:gd name="connsiteX20" fmla="*/ 0 w 4663440"/>
              <a:gd name="connsiteY20" fmla="*/ 2303817 h 2844219"/>
              <a:gd name="connsiteX21" fmla="*/ 0 w 4663440"/>
              <a:gd name="connsiteY21" fmla="*/ 1820300 h 2844219"/>
              <a:gd name="connsiteX22" fmla="*/ 0 w 4663440"/>
              <a:gd name="connsiteY22" fmla="*/ 1194572 h 2844219"/>
              <a:gd name="connsiteX23" fmla="*/ 0 w 4663440"/>
              <a:gd name="connsiteY23" fmla="*/ 654170 h 2844219"/>
              <a:gd name="connsiteX24" fmla="*/ 0 w 4663440"/>
              <a:gd name="connsiteY24" fmla="*/ 0 h 284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63440" h="2844219" fill="none" extrusionOk="0">
                <a:moveTo>
                  <a:pt x="0" y="0"/>
                </a:moveTo>
                <a:cubicBezTo>
                  <a:pt x="275889" y="6102"/>
                  <a:pt x="341325" y="-15091"/>
                  <a:pt x="619571" y="0"/>
                </a:cubicBezTo>
                <a:cubicBezTo>
                  <a:pt x="897817" y="15091"/>
                  <a:pt x="981912" y="-10018"/>
                  <a:pt x="1239143" y="0"/>
                </a:cubicBezTo>
                <a:cubicBezTo>
                  <a:pt x="1496374" y="10018"/>
                  <a:pt x="1564242" y="1007"/>
                  <a:pt x="1858714" y="0"/>
                </a:cubicBezTo>
                <a:cubicBezTo>
                  <a:pt x="2153186" y="-1007"/>
                  <a:pt x="2384843" y="-19672"/>
                  <a:pt x="2524920" y="0"/>
                </a:cubicBezTo>
                <a:cubicBezTo>
                  <a:pt x="2664997" y="19672"/>
                  <a:pt x="2795803" y="-2883"/>
                  <a:pt x="3051222" y="0"/>
                </a:cubicBezTo>
                <a:cubicBezTo>
                  <a:pt x="3306641" y="2883"/>
                  <a:pt x="3372674" y="-23589"/>
                  <a:pt x="3577525" y="0"/>
                </a:cubicBezTo>
                <a:cubicBezTo>
                  <a:pt x="3782376" y="23589"/>
                  <a:pt x="4348202" y="20055"/>
                  <a:pt x="4663440" y="0"/>
                </a:cubicBezTo>
                <a:cubicBezTo>
                  <a:pt x="4678326" y="166701"/>
                  <a:pt x="4641620" y="380881"/>
                  <a:pt x="4663440" y="483517"/>
                </a:cubicBezTo>
                <a:cubicBezTo>
                  <a:pt x="4685260" y="586153"/>
                  <a:pt x="4654391" y="830702"/>
                  <a:pt x="4663440" y="995477"/>
                </a:cubicBezTo>
                <a:cubicBezTo>
                  <a:pt x="4672489" y="1160252"/>
                  <a:pt x="4668745" y="1423292"/>
                  <a:pt x="4663440" y="1564320"/>
                </a:cubicBezTo>
                <a:cubicBezTo>
                  <a:pt x="4658135" y="1705348"/>
                  <a:pt x="4675094" y="1936620"/>
                  <a:pt x="4663440" y="2161606"/>
                </a:cubicBezTo>
                <a:cubicBezTo>
                  <a:pt x="4651786" y="2386592"/>
                  <a:pt x="4646360" y="2628114"/>
                  <a:pt x="4663440" y="2844219"/>
                </a:cubicBezTo>
                <a:cubicBezTo>
                  <a:pt x="4461743" y="2863265"/>
                  <a:pt x="4182851" y="2848829"/>
                  <a:pt x="3997234" y="2844219"/>
                </a:cubicBezTo>
                <a:cubicBezTo>
                  <a:pt x="3811617" y="2839609"/>
                  <a:pt x="3652243" y="2830650"/>
                  <a:pt x="3424297" y="2844219"/>
                </a:cubicBezTo>
                <a:cubicBezTo>
                  <a:pt x="3196351" y="2857788"/>
                  <a:pt x="2998678" y="2841682"/>
                  <a:pt x="2711457" y="2844219"/>
                </a:cubicBezTo>
                <a:cubicBezTo>
                  <a:pt x="2424236" y="2846756"/>
                  <a:pt x="2182349" y="2822954"/>
                  <a:pt x="1998617" y="2844219"/>
                </a:cubicBezTo>
                <a:cubicBezTo>
                  <a:pt x="1814885" y="2865484"/>
                  <a:pt x="1580900" y="2829441"/>
                  <a:pt x="1379046" y="2844219"/>
                </a:cubicBezTo>
                <a:cubicBezTo>
                  <a:pt x="1177192" y="2858997"/>
                  <a:pt x="962302" y="2844824"/>
                  <a:pt x="852743" y="2844219"/>
                </a:cubicBezTo>
                <a:cubicBezTo>
                  <a:pt x="743184" y="2843614"/>
                  <a:pt x="415179" y="2815972"/>
                  <a:pt x="0" y="2844219"/>
                </a:cubicBezTo>
                <a:cubicBezTo>
                  <a:pt x="17858" y="2631304"/>
                  <a:pt x="-1197" y="2433334"/>
                  <a:pt x="0" y="2303817"/>
                </a:cubicBezTo>
                <a:cubicBezTo>
                  <a:pt x="1197" y="2174300"/>
                  <a:pt x="-21134" y="1991192"/>
                  <a:pt x="0" y="1820300"/>
                </a:cubicBezTo>
                <a:cubicBezTo>
                  <a:pt x="21134" y="1649408"/>
                  <a:pt x="27242" y="1494429"/>
                  <a:pt x="0" y="1194572"/>
                </a:cubicBezTo>
                <a:cubicBezTo>
                  <a:pt x="-27242" y="894715"/>
                  <a:pt x="-24568" y="849114"/>
                  <a:pt x="0" y="654170"/>
                </a:cubicBezTo>
                <a:cubicBezTo>
                  <a:pt x="24568" y="459226"/>
                  <a:pt x="11567" y="213808"/>
                  <a:pt x="0" y="0"/>
                </a:cubicBezTo>
                <a:close/>
              </a:path>
              <a:path w="4663440" h="2844219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80565" y="239163"/>
                  <a:pt x="4671459" y="351666"/>
                  <a:pt x="4663440" y="540402"/>
                </a:cubicBezTo>
                <a:cubicBezTo>
                  <a:pt x="4655421" y="729138"/>
                  <a:pt x="4664292" y="923774"/>
                  <a:pt x="4663440" y="1109245"/>
                </a:cubicBezTo>
                <a:cubicBezTo>
                  <a:pt x="4662588" y="1294716"/>
                  <a:pt x="4675671" y="1420760"/>
                  <a:pt x="4663440" y="1592763"/>
                </a:cubicBezTo>
                <a:cubicBezTo>
                  <a:pt x="4651209" y="1764766"/>
                  <a:pt x="4651393" y="1959979"/>
                  <a:pt x="4663440" y="2190049"/>
                </a:cubicBezTo>
                <a:cubicBezTo>
                  <a:pt x="4675487" y="2420119"/>
                  <a:pt x="4646916" y="2556551"/>
                  <a:pt x="4663440" y="2844219"/>
                </a:cubicBezTo>
                <a:cubicBezTo>
                  <a:pt x="4409993" y="2847976"/>
                  <a:pt x="4184188" y="2818193"/>
                  <a:pt x="3903965" y="2844219"/>
                </a:cubicBezTo>
                <a:cubicBezTo>
                  <a:pt x="3623742" y="2870245"/>
                  <a:pt x="3392061" y="2810296"/>
                  <a:pt x="3191125" y="2844219"/>
                </a:cubicBezTo>
                <a:cubicBezTo>
                  <a:pt x="2990189" y="2878142"/>
                  <a:pt x="2825584" y="2869800"/>
                  <a:pt x="2664823" y="2844219"/>
                </a:cubicBezTo>
                <a:cubicBezTo>
                  <a:pt x="2504062" y="2818638"/>
                  <a:pt x="2324483" y="2821433"/>
                  <a:pt x="2138520" y="2844219"/>
                </a:cubicBezTo>
                <a:cubicBezTo>
                  <a:pt x="1952557" y="2867005"/>
                  <a:pt x="1593781" y="2870129"/>
                  <a:pt x="1425680" y="2844219"/>
                </a:cubicBezTo>
                <a:cubicBezTo>
                  <a:pt x="1257579" y="2818309"/>
                  <a:pt x="894315" y="2847136"/>
                  <a:pt x="759475" y="2844219"/>
                </a:cubicBezTo>
                <a:cubicBezTo>
                  <a:pt x="624636" y="2841302"/>
                  <a:pt x="236983" y="2850545"/>
                  <a:pt x="0" y="2844219"/>
                </a:cubicBezTo>
                <a:cubicBezTo>
                  <a:pt x="-14926" y="2732669"/>
                  <a:pt x="7966" y="2458970"/>
                  <a:pt x="0" y="2332260"/>
                </a:cubicBezTo>
                <a:cubicBezTo>
                  <a:pt x="-7966" y="2205550"/>
                  <a:pt x="5291" y="2023026"/>
                  <a:pt x="0" y="1763416"/>
                </a:cubicBezTo>
                <a:cubicBezTo>
                  <a:pt x="-5291" y="1503806"/>
                  <a:pt x="-7842" y="1390067"/>
                  <a:pt x="0" y="1223014"/>
                </a:cubicBezTo>
                <a:cubicBezTo>
                  <a:pt x="7842" y="1055961"/>
                  <a:pt x="-27141" y="799866"/>
                  <a:pt x="0" y="597286"/>
                </a:cubicBezTo>
                <a:cubicBezTo>
                  <a:pt x="27141" y="394706"/>
                  <a:pt x="5266" y="23172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465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0" y="308"/>
            <a:ext cx="2199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>
                <a:latin typeface="+mj-lt"/>
              </a:rPr>
              <a:t>Tasks:</a:t>
            </a:r>
            <a:endParaRPr lang="en-US" sz="5400" u="sng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125" y="923925"/>
            <a:ext cx="65874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Using questions in exercise 3 to ask and answer about your living room. </a:t>
            </a:r>
            <a:endParaRPr lang="en-US" sz="4000" dirty="0"/>
          </a:p>
        </p:txBody>
      </p:sp>
      <p:pic>
        <p:nvPicPr>
          <p:cNvPr id="3" name="Picture 2" descr="A screenshot of a cell phon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" y="3477260"/>
            <a:ext cx="11765915" cy="3286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11125" y="923925"/>
            <a:ext cx="64509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Work in pairs: Read the questions and answers. Write "?" Or ".“.</a:t>
            </a:r>
            <a:endParaRPr lang="en-US" sz="4000" dirty="0"/>
          </a:p>
        </p:txBody>
      </p:sp>
      <p:pic>
        <p:nvPicPr>
          <p:cNvPr id="12" name="Picture 11" descr="A picture containing roo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30" y="819051"/>
            <a:ext cx="2567165" cy="2147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What to do?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16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Open book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3561" y="2298047"/>
            <a:ext cx="4243589" cy="42435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7225" y="2877820"/>
            <a:ext cx="6434455" cy="386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000" dirty="0"/>
              <a:t>Finish the exercises in your workbook!</a:t>
            </a:r>
            <a:endParaRPr lang="en-US" sz="6000" dirty="0"/>
          </a:p>
          <a:p>
            <a:pPr algn="ctr">
              <a:spcAft>
                <a:spcPts val="600"/>
              </a:spcAft>
            </a:pPr>
            <a:r>
              <a:rPr lang="vi-VN" altLang="en-US" sz="6000" dirty="0"/>
              <a:t>p.11-</a:t>
            </a:r>
            <a:r>
              <a:rPr lang="vi-VN" altLang="en-US" sz="6000" dirty="0"/>
              <a:t>13</a:t>
            </a:r>
            <a:endParaRPr lang="vi-VN" altLang="en-US" sz="6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ye Bye GIFs - Get the best GIF on GIPH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8" y="473412"/>
            <a:ext cx="3663478" cy="2664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951838">
            <a:off x="-162507" y="4301160"/>
            <a:ext cx="4677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+mj-lt"/>
              </a:rPr>
              <a:t>Goodbye~!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Bye Bye Goodbye Goodbye Song for Kids Super Simple Songs - BlueConvert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8589" y="1282045"/>
            <a:ext cx="7776066" cy="437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8581" y="643467"/>
            <a:ext cx="3562483" cy="35692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800" dirty="0"/>
              <a:t>Song: There are ten in the bed</a:t>
            </a:r>
            <a:endParaRPr lang="en-US" sz="5800" dirty="0"/>
          </a:p>
        </p:txBody>
      </p:sp>
      <p:sp>
        <p:nvSpPr>
          <p:cNvPr id="22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6AE6E"/>
          </a:solidFill>
          <a:ln w="38100" cap="rnd">
            <a:solidFill>
              <a:srgbClr val="D6AE6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arget 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20040" y="1395191"/>
            <a:ext cx="7214616" cy="4040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rgbClr val="F2B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>
                <a:solidFill>
                  <a:srgbClr val="FFFFFF"/>
                </a:solidFill>
              </a:rPr>
              <a:t>Listen and point</a:t>
            </a:r>
            <a:endParaRPr lang="en-US" sz="6600">
              <a:solidFill>
                <a:srgbClr val="FFFFFF"/>
              </a:solidFill>
            </a:endParaRPr>
          </a:p>
        </p:txBody>
      </p:sp>
      <p:sp>
        <p:nvSpPr>
          <p:cNvPr id="16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logo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r="697"/>
          <a:stretch>
            <a:fillRect/>
          </a:stretch>
        </p:blipFill>
        <p:spPr>
          <a:xfrm>
            <a:off x="710120" y="3401919"/>
            <a:ext cx="10972800" cy="2724792"/>
          </a:xfrm>
          <a:prstGeom prst="rect">
            <a:avLst/>
          </a:prstGeom>
        </p:spPr>
      </p:pic>
      <p:pic>
        <p:nvPicPr>
          <p:cNvPr id="11" name="Track_12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8673" y="777077"/>
            <a:ext cx="1123747" cy="1123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658969" y="1168517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8003" y="2495626"/>
            <a:ext cx="3971495" cy="1866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dirty="0">
                <a:solidFill>
                  <a:srgbClr val="FFFFFF"/>
                </a:solidFill>
              </a:rPr>
              <a:t>Listen and repeat</a:t>
            </a:r>
            <a:endParaRPr lang="en-US" sz="5800" dirty="0">
              <a:solidFill>
                <a:srgbClr val="FFFFFF"/>
              </a:solidFill>
            </a:endParaRPr>
          </a:p>
        </p:txBody>
      </p:sp>
      <p:sp>
        <p:nvSpPr>
          <p:cNvPr id="2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2 Unit 1 Lesson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4178" y="1612348"/>
            <a:ext cx="6459209" cy="3633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30936"/>
            <a:ext cx="3419856" cy="146304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Listen, point and chant</a:t>
            </a:r>
            <a:endParaRPr lang="en-US" sz="4100"/>
          </a:p>
        </p:txBody>
      </p:sp>
      <p:pic>
        <p:nvPicPr>
          <p:cNvPr id="6" name="Track_1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858722" y="483201"/>
            <a:ext cx="1610778" cy="161077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14" name="Ink 13"/>
              <p14:cNvContentPartPr/>
              <p14:nvPr/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4" name="Ink 13"/>
            </p:nvPicPr>
            <p:blipFill>
              <a:blip r:embed="rId5"/>
            </p:blipFill>
            <p:spPr>
              <a:xfrm>
                <a:off x="5755403" y="1971579"/>
                <a:ext cx="360" cy="2160"/>
              </a:xfrm>
              <a:prstGeom prst="rect"/>
            </p:spPr>
          </p:pic>
        </mc:Fallback>
      </mc:AlternateContent>
      <p:sp>
        <p:nvSpPr>
          <p:cNvPr id="16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314992" y="704088"/>
            <a:ext cx="18288" cy="1316736"/>
          </a:xfrm>
          <a:custGeom>
            <a:avLst/>
            <a:gdLst>
              <a:gd name="connsiteX0" fmla="*/ 0 w 18288"/>
              <a:gd name="connsiteY0" fmla="*/ 0 h 1316736"/>
              <a:gd name="connsiteX1" fmla="*/ 18288 w 18288"/>
              <a:gd name="connsiteY1" fmla="*/ 0 h 1316736"/>
              <a:gd name="connsiteX2" fmla="*/ 18288 w 18288"/>
              <a:gd name="connsiteY2" fmla="*/ 632033 h 1316736"/>
              <a:gd name="connsiteX3" fmla="*/ 18288 w 18288"/>
              <a:gd name="connsiteY3" fmla="*/ 1316736 h 1316736"/>
              <a:gd name="connsiteX4" fmla="*/ 0 w 18288"/>
              <a:gd name="connsiteY4" fmla="*/ 1316736 h 1316736"/>
              <a:gd name="connsiteX5" fmla="*/ 0 w 18288"/>
              <a:gd name="connsiteY5" fmla="*/ 671535 h 1316736"/>
              <a:gd name="connsiteX6" fmla="*/ 0 w 18288"/>
              <a:gd name="connsiteY6" fmla="*/ 0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" h="1316736" fill="none" extrusionOk="0">
                <a:moveTo>
                  <a:pt x="0" y="0"/>
                </a:moveTo>
                <a:cubicBezTo>
                  <a:pt x="5414" y="683"/>
                  <a:pt x="12510" y="720"/>
                  <a:pt x="18288" y="0"/>
                </a:cubicBezTo>
                <a:cubicBezTo>
                  <a:pt x="11385" y="276484"/>
                  <a:pt x="47354" y="495364"/>
                  <a:pt x="18288" y="632033"/>
                </a:cubicBezTo>
                <a:cubicBezTo>
                  <a:pt x="-10778" y="768702"/>
                  <a:pt x="26786" y="1005085"/>
                  <a:pt x="18288" y="1316736"/>
                </a:cubicBezTo>
                <a:cubicBezTo>
                  <a:pt x="9577" y="1315893"/>
                  <a:pt x="6900" y="1316365"/>
                  <a:pt x="0" y="1316736"/>
                </a:cubicBezTo>
                <a:cubicBezTo>
                  <a:pt x="-29997" y="1144491"/>
                  <a:pt x="20055" y="926108"/>
                  <a:pt x="0" y="671535"/>
                </a:cubicBezTo>
                <a:cubicBezTo>
                  <a:pt x="-20055" y="416962"/>
                  <a:pt x="15787" y="211813"/>
                  <a:pt x="0" y="0"/>
                </a:cubicBezTo>
                <a:close/>
              </a:path>
              <a:path w="18288" h="1316736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-6741" y="195124"/>
                  <a:pt x="36996" y="409062"/>
                  <a:pt x="18288" y="618866"/>
                </a:cubicBezTo>
                <a:cubicBezTo>
                  <a:pt x="-420" y="828670"/>
                  <a:pt x="28345" y="1144651"/>
                  <a:pt x="18288" y="1316736"/>
                </a:cubicBezTo>
                <a:cubicBezTo>
                  <a:pt x="10476" y="1317615"/>
                  <a:pt x="8805" y="1316987"/>
                  <a:pt x="0" y="1316736"/>
                </a:cubicBezTo>
                <a:cubicBezTo>
                  <a:pt x="30302" y="1053606"/>
                  <a:pt x="-1997" y="890047"/>
                  <a:pt x="0" y="671535"/>
                </a:cubicBezTo>
                <a:cubicBezTo>
                  <a:pt x="1997" y="453023"/>
                  <a:pt x="-25538" y="322042"/>
                  <a:pt x="0" y="0"/>
                </a:cubicBezTo>
                <a:close/>
              </a:path>
            </a:pathLst>
          </a:custGeom>
          <a:solidFill>
            <a:srgbClr val="4D95ED"/>
          </a:solidFill>
          <a:ln w="34925">
            <a:solidFill>
              <a:srgbClr val="4D95E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/>
          <a:stretch>
            <a:fillRect/>
          </a:stretch>
        </p:blipFill>
        <p:spPr>
          <a:xfrm>
            <a:off x="250520" y="2343378"/>
            <a:ext cx="12079656" cy="4265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809" y="308257"/>
            <a:ext cx="2908592" cy="14834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u="sng" dirty="0"/>
              <a:t>Task</a:t>
            </a:r>
            <a:r>
              <a:rPr lang="en-US" sz="7200" dirty="0"/>
              <a:t>: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376401" y="646961"/>
            <a:ext cx="8479949" cy="80605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5400" dirty="0"/>
              <a:t>Read the chant and circle the word with O and U.</a:t>
            </a:r>
            <a:endParaRPr lang="en-US" sz="5400" dirty="0"/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/>
          <a:stretch>
            <a:fillRect/>
          </a:stretch>
        </p:blipFill>
        <p:spPr>
          <a:xfrm>
            <a:off x="212942" y="2234023"/>
            <a:ext cx="12204491" cy="4309320"/>
          </a:xfrm>
          <a:prstGeom prst="rect">
            <a:avLst/>
          </a:prstGeom>
          <a:noFill/>
        </p:spPr>
      </p:pic>
      <p:pic>
        <p:nvPicPr>
          <p:cNvPr id="5" name="Graphic 4" descr="Penci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9152" y="1427966"/>
            <a:ext cx="1369511" cy="136951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722829" y="3054285"/>
            <a:ext cx="254523" cy="37471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35105" y="3054284"/>
            <a:ext cx="254523" cy="37471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347381" y="3054284"/>
            <a:ext cx="254523" cy="37471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45343" y="3496586"/>
            <a:ext cx="254523" cy="37471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670983" y="3893401"/>
            <a:ext cx="254523" cy="37471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28823" y="3893400"/>
            <a:ext cx="254523" cy="37471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86663" y="3893400"/>
            <a:ext cx="254523" cy="37471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591705" y="4443195"/>
            <a:ext cx="254523" cy="37471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68306" y="4861828"/>
            <a:ext cx="254523" cy="37471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703253" y="4871255"/>
            <a:ext cx="254523" cy="37471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83051" y="5426187"/>
            <a:ext cx="254523" cy="37471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468305" y="5830255"/>
            <a:ext cx="254523" cy="37471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672604" y="5862770"/>
            <a:ext cx="254523" cy="30968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" action="ppaction://noaction">
              <a:snd r:embed="rId4" name="click.wav"/>
            </a:hlinkClick>
          </p:cNvPr>
          <p:cNvSpPr/>
          <p:nvPr/>
        </p:nvSpPr>
        <p:spPr>
          <a:xfrm>
            <a:off x="8473070" y="2460636"/>
            <a:ext cx="3383280" cy="78100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Answer</a:t>
            </a:r>
            <a:endParaRPr lang="en-US" sz="4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18958" t="34074" r="41458" b="13056"/>
          <a:stretch>
            <a:fillRect/>
          </a:stretch>
        </p:blipFill>
        <p:spPr>
          <a:xfrm>
            <a:off x="182880" y="213360"/>
            <a:ext cx="11414125" cy="64801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41248" y="448056"/>
            <a:ext cx="6376675" cy="4069080"/>
          </a:xfrm>
        </p:spPr>
        <p:txBody>
          <a:bodyPr/>
          <a:lstStyle/>
          <a:p>
            <a:r>
              <a:rPr lang="en-US" u="sng" dirty="0">
                <a:solidFill>
                  <a:srgbClr val="FF9999"/>
                </a:solidFill>
              </a:rPr>
              <a:t>Unit 1:</a:t>
            </a:r>
            <a:r>
              <a:rPr lang="en-US" dirty="0">
                <a:solidFill>
                  <a:srgbClr val="FF9999"/>
                </a:solidFill>
              </a:rPr>
              <a:t> Clean up!</a:t>
            </a:r>
            <a:endParaRPr lang="en-US" dirty="0">
              <a:solidFill>
                <a:srgbClr val="FF9999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5254752" cy="1124712"/>
          </a:xfrm>
        </p:spPr>
        <p:txBody>
          <a:bodyPr>
            <a:normAutofit/>
          </a:bodyPr>
          <a:lstStyle/>
          <a:p>
            <a:r>
              <a:rPr lang="en-US" sz="6000" dirty="0"/>
              <a:t>Lesson Five: Reading</a:t>
            </a:r>
            <a:endParaRPr lang="en-US" sz="6000" dirty="0"/>
          </a:p>
          <a:p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841248" y="613370"/>
            <a:ext cx="272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Grade 3</a:t>
            </a:r>
            <a:endParaRPr lang="en-US" sz="3600" dirty="0">
              <a:latin typeface="+mj-lt"/>
            </a:endParaRPr>
          </a:p>
        </p:txBody>
      </p:sp>
      <p:pic>
        <p:nvPicPr>
          <p:cNvPr id="3076" name="Picture 4" descr="Pin by Kat on Just Some Cute Things (With images) | Cute drawings ...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769" y="0"/>
            <a:ext cx="3719660" cy="2972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hydrant, roo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99" y="1603248"/>
            <a:ext cx="5254752" cy="52547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405130"/>
            <a:ext cx="4663440" cy="5925820"/>
          </a:xfrm>
          <a:custGeom>
            <a:avLst/>
            <a:gdLst>
              <a:gd name="connsiteX0" fmla="*/ 0 w 4663440"/>
              <a:gd name="connsiteY0" fmla="*/ 0 h 4493622"/>
              <a:gd name="connsiteX1" fmla="*/ 712840 w 4663440"/>
              <a:gd name="connsiteY1" fmla="*/ 0 h 4493622"/>
              <a:gd name="connsiteX2" fmla="*/ 1239143 w 4663440"/>
              <a:gd name="connsiteY2" fmla="*/ 0 h 4493622"/>
              <a:gd name="connsiteX3" fmla="*/ 1765445 w 4663440"/>
              <a:gd name="connsiteY3" fmla="*/ 0 h 4493622"/>
              <a:gd name="connsiteX4" fmla="*/ 2478285 w 4663440"/>
              <a:gd name="connsiteY4" fmla="*/ 0 h 4493622"/>
              <a:gd name="connsiteX5" fmla="*/ 3004588 w 4663440"/>
              <a:gd name="connsiteY5" fmla="*/ 0 h 4493622"/>
              <a:gd name="connsiteX6" fmla="*/ 3577525 w 4663440"/>
              <a:gd name="connsiteY6" fmla="*/ 0 h 4493622"/>
              <a:gd name="connsiteX7" fmla="*/ 4663440 w 4663440"/>
              <a:gd name="connsiteY7" fmla="*/ 0 h 4493622"/>
              <a:gd name="connsiteX8" fmla="*/ 4663440 w 4663440"/>
              <a:gd name="connsiteY8" fmla="*/ 552074 h 4493622"/>
              <a:gd name="connsiteX9" fmla="*/ 4663440 w 4663440"/>
              <a:gd name="connsiteY9" fmla="*/ 1238956 h 4493622"/>
              <a:gd name="connsiteX10" fmla="*/ 4663440 w 4663440"/>
              <a:gd name="connsiteY10" fmla="*/ 1880902 h 4493622"/>
              <a:gd name="connsiteX11" fmla="*/ 4663440 w 4663440"/>
              <a:gd name="connsiteY11" fmla="*/ 2477912 h 4493622"/>
              <a:gd name="connsiteX12" fmla="*/ 4663440 w 4663440"/>
              <a:gd name="connsiteY12" fmla="*/ 3074921 h 4493622"/>
              <a:gd name="connsiteX13" fmla="*/ 4663440 w 4663440"/>
              <a:gd name="connsiteY13" fmla="*/ 3761804 h 4493622"/>
              <a:gd name="connsiteX14" fmla="*/ 4663440 w 4663440"/>
              <a:gd name="connsiteY14" fmla="*/ 4493622 h 4493622"/>
              <a:gd name="connsiteX15" fmla="*/ 3903965 w 4663440"/>
              <a:gd name="connsiteY15" fmla="*/ 4493622 h 4493622"/>
              <a:gd name="connsiteX16" fmla="*/ 3191125 w 4663440"/>
              <a:gd name="connsiteY16" fmla="*/ 4493622 h 4493622"/>
              <a:gd name="connsiteX17" fmla="*/ 2571554 w 4663440"/>
              <a:gd name="connsiteY17" fmla="*/ 4493622 h 4493622"/>
              <a:gd name="connsiteX18" fmla="*/ 2045252 w 4663440"/>
              <a:gd name="connsiteY18" fmla="*/ 4493622 h 4493622"/>
              <a:gd name="connsiteX19" fmla="*/ 1472315 w 4663440"/>
              <a:gd name="connsiteY19" fmla="*/ 4493622 h 4493622"/>
              <a:gd name="connsiteX20" fmla="*/ 946012 w 4663440"/>
              <a:gd name="connsiteY20" fmla="*/ 4493622 h 4493622"/>
              <a:gd name="connsiteX21" fmla="*/ 0 w 4663440"/>
              <a:gd name="connsiteY21" fmla="*/ 4493622 h 4493622"/>
              <a:gd name="connsiteX22" fmla="*/ 0 w 4663440"/>
              <a:gd name="connsiteY22" fmla="*/ 3851676 h 4493622"/>
              <a:gd name="connsiteX23" fmla="*/ 0 w 4663440"/>
              <a:gd name="connsiteY23" fmla="*/ 3209730 h 4493622"/>
              <a:gd name="connsiteX24" fmla="*/ 0 w 4663440"/>
              <a:gd name="connsiteY24" fmla="*/ 2522848 h 4493622"/>
              <a:gd name="connsiteX25" fmla="*/ 0 w 4663440"/>
              <a:gd name="connsiteY25" fmla="*/ 1791029 h 4493622"/>
              <a:gd name="connsiteX26" fmla="*/ 0 w 4663440"/>
              <a:gd name="connsiteY26" fmla="*/ 1104147 h 4493622"/>
              <a:gd name="connsiteX27" fmla="*/ 0 w 4663440"/>
              <a:gd name="connsiteY27" fmla="*/ 0 h 449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63440" h="4493622" fill="none" extrusionOk="0">
                <a:moveTo>
                  <a:pt x="0" y="0"/>
                </a:moveTo>
                <a:cubicBezTo>
                  <a:pt x="294616" y="33223"/>
                  <a:pt x="549259" y="21450"/>
                  <a:pt x="712840" y="0"/>
                </a:cubicBezTo>
                <a:cubicBezTo>
                  <a:pt x="876421" y="-21450"/>
                  <a:pt x="983490" y="-6337"/>
                  <a:pt x="1239143" y="0"/>
                </a:cubicBezTo>
                <a:cubicBezTo>
                  <a:pt x="1494796" y="6337"/>
                  <a:pt x="1562542" y="-20638"/>
                  <a:pt x="1765445" y="0"/>
                </a:cubicBezTo>
                <a:cubicBezTo>
                  <a:pt x="1968348" y="20638"/>
                  <a:pt x="2326710" y="18588"/>
                  <a:pt x="2478285" y="0"/>
                </a:cubicBezTo>
                <a:cubicBezTo>
                  <a:pt x="2629860" y="-18588"/>
                  <a:pt x="2881527" y="-503"/>
                  <a:pt x="3004588" y="0"/>
                </a:cubicBezTo>
                <a:cubicBezTo>
                  <a:pt x="3127649" y="503"/>
                  <a:pt x="3347007" y="22292"/>
                  <a:pt x="3577525" y="0"/>
                </a:cubicBezTo>
                <a:cubicBezTo>
                  <a:pt x="3808043" y="-22292"/>
                  <a:pt x="4442486" y="-31550"/>
                  <a:pt x="4663440" y="0"/>
                </a:cubicBezTo>
                <a:cubicBezTo>
                  <a:pt x="4674640" y="227788"/>
                  <a:pt x="4689588" y="438098"/>
                  <a:pt x="4663440" y="552074"/>
                </a:cubicBezTo>
                <a:cubicBezTo>
                  <a:pt x="4637292" y="666050"/>
                  <a:pt x="4676629" y="1003675"/>
                  <a:pt x="4663440" y="1238956"/>
                </a:cubicBezTo>
                <a:cubicBezTo>
                  <a:pt x="4650251" y="1474237"/>
                  <a:pt x="4655573" y="1732742"/>
                  <a:pt x="4663440" y="1880902"/>
                </a:cubicBezTo>
                <a:cubicBezTo>
                  <a:pt x="4671307" y="2029062"/>
                  <a:pt x="4642845" y="2217857"/>
                  <a:pt x="4663440" y="2477912"/>
                </a:cubicBezTo>
                <a:cubicBezTo>
                  <a:pt x="4684036" y="2737967"/>
                  <a:pt x="4648166" y="2941342"/>
                  <a:pt x="4663440" y="3074921"/>
                </a:cubicBezTo>
                <a:cubicBezTo>
                  <a:pt x="4678714" y="3208500"/>
                  <a:pt x="4651110" y="3427863"/>
                  <a:pt x="4663440" y="3761804"/>
                </a:cubicBezTo>
                <a:cubicBezTo>
                  <a:pt x="4675770" y="4095745"/>
                  <a:pt x="4660714" y="4170274"/>
                  <a:pt x="4663440" y="4493622"/>
                </a:cubicBezTo>
                <a:cubicBezTo>
                  <a:pt x="4397065" y="4472403"/>
                  <a:pt x="4260955" y="4473585"/>
                  <a:pt x="3903965" y="4493622"/>
                </a:cubicBezTo>
                <a:cubicBezTo>
                  <a:pt x="3546976" y="4513659"/>
                  <a:pt x="3333754" y="4458262"/>
                  <a:pt x="3191125" y="4493622"/>
                </a:cubicBezTo>
                <a:cubicBezTo>
                  <a:pt x="3048496" y="4528982"/>
                  <a:pt x="2780354" y="4480648"/>
                  <a:pt x="2571554" y="4493622"/>
                </a:cubicBezTo>
                <a:cubicBezTo>
                  <a:pt x="2362754" y="4506596"/>
                  <a:pt x="2263845" y="4470984"/>
                  <a:pt x="2045252" y="4493622"/>
                </a:cubicBezTo>
                <a:cubicBezTo>
                  <a:pt x="1826659" y="4516260"/>
                  <a:pt x="1709708" y="4513867"/>
                  <a:pt x="1472315" y="4493622"/>
                </a:cubicBezTo>
                <a:cubicBezTo>
                  <a:pt x="1234922" y="4473377"/>
                  <a:pt x="1118547" y="4508805"/>
                  <a:pt x="946012" y="4493622"/>
                </a:cubicBezTo>
                <a:cubicBezTo>
                  <a:pt x="773477" y="4478439"/>
                  <a:pt x="203467" y="4496269"/>
                  <a:pt x="0" y="4493622"/>
                </a:cubicBezTo>
                <a:cubicBezTo>
                  <a:pt x="-17189" y="4177901"/>
                  <a:pt x="21935" y="4105768"/>
                  <a:pt x="0" y="3851676"/>
                </a:cubicBezTo>
                <a:cubicBezTo>
                  <a:pt x="-21935" y="3597584"/>
                  <a:pt x="5238" y="3529906"/>
                  <a:pt x="0" y="3209730"/>
                </a:cubicBezTo>
                <a:cubicBezTo>
                  <a:pt x="-5238" y="2889554"/>
                  <a:pt x="29022" y="2677433"/>
                  <a:pt x="0" y="2522848"/>
                </a:cubicBezTo>
                <a:cubicBezTo>
                  <a:pt x="-29022" y="2368263"/>
                  <a:pt x="-6720" y="2126297"/>
                  <a:pt x="0" y="1791029"/>
                </a:cubicBezTo>
                <a:cubicBezTo>
                  <a:pt x="6720" y="1455761"/>
                  <a:pt x="24358" y="1415919"/>
                  <a:pt x="0" y="1104147"/>
                </a:cubicBezTo>
                <a:cubicBezTo>
                  <a:pt x="-24358" y="792375"/>
                  <a:pt x="-22532" y="498879"/>
                  <a:pt x="0" y="0"/>
                </a:cubicBezTo>
                <a:close/>
              </a:path>
              <a:path w="4663440" h="4493622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58446" y="242504"/>
                  <a:pt x="4634520" y="375516"/>
                  <a:pt x="4663440" y="597010"/>
                </a:cubicBezTo>
                <a:cubicBezTo>
                  <a:pt x="4692361" y="818504"/>
                  <a:pt x="4689502" y="993444"/>
                  <a:pt x="4663440" y="1238956"/>
                </a:cubicBezTo>
                <a:cubicBezTo>
                  <a:pt x="4637378" y="1484468"/>
                  <a:pt x="4645373" y="1553844"/>
                  <a:pt x="4663440" y="1746093"/>
                </a:cubicBezTo>
                <a:cubicBezTo>
                  <a:pt x="4681507" y="1938342"/>
                  <a:pt x="4639491" y="2178138"/>
                  <a:pt x="4663440" y="2432975"/>
                </a:cubicBezTo>
                <a:cubicBezTo>
                  <a:pt x="4687389" y="2687812"/>
                  <a:pt x="4652266" y="2947213"/>
                  <a:pt x="4663440" y="3164794"/>
                </a:cubicBezTo>
                <a:cubicBezTo>
                  <a:pt x="4674614" y="3382375"/>
                  <a:pt x="4639081" y="3721966"/>
                  <a:pt x="4663440" y="3896612"/>
                </a:cubicBezTo>
                <a:cubicBezTo>
                  <a:pt x="4687799" y="4071258"/>
                  <a:pt x="4692126" y="4253358"/>
                  <a:pt x="4663440" y="4493622"/>
                </a:cubicBezTo>
                <a:cubicBezTo>
                  <a:pt x="4414761" y="4484503"/>
                  <a:pt x="4305584" y="4472372"/>
                  <a:pt x="4137137" y="4493622"/>
                </a:cubicBezTo>
                <a:cubicBezTo>
                  <a:pt x="3968690" y="4514872"/>
                  <a:pt x="3794179" y="4515488"/>
                  <a:pt x="3610835" y="4493622"/>
                </a:cubicBezTo>
                <a:cubicBezTo>
                  <a:pt x="3427491" y="4471756"/>
                  <a:pt x="3066096" y="4519532"/>
                  <a:pt x="2897995" y="4493622"/>
                </a:cubicBezTo>
                <a:cubicBezTo>
                  <a:pt x="2729894" y="4467712"/>
                  <a:pt x="2367981" y="4499741"/>
                  <a:pt x="2231789" y="4493622"/>
                </a:cubicBezTo>
                <a:cubicBezTo>
                  <a:pt x="2095597" y="4487503"/>
                  <a:pt x="1802872" y="4514989"/>
                  <a:pt x="1612218" y="4493622"/>
                </a:cubicBezTo>
                <a:cubicBezTo>
                  <a:pt x="1421564" y="4472255"/>
                  <a:pt x="1168226" y="4501679"/>
                  <a:pt x="1039281" y="4493622"/>
                </a:cubicBezTo>
                <a:cubicBezTo>
                  <a:pt x="910336" y="4485565"/>
                  <a:pt x="340873" y="4502278"/>
                  <a:pt x="0" y="4493622"/>
                </a:cubicBezTo>
                <a:cubicBezTo>
                  <a:pt x="9982" y="4339268"/>
                  <a:pt x="-30269" y="4029455"/>
                  <a:pt x="0" y="3761804"/>
                </a:cubicBezTo>
                <a:cubicBezTo>
                  <a:pt x="30269" y="3494153"/>
                  <a:pt x="33991" y="3342401"/>
                  <a:pt x="0" y="3029985"/>
                </a:cubicBezTo>
                <a:cubicBezTo>
                  <a:pt x="-33991" y="2717569"/>
                  <a:pt x="-29533" y="2670065"/>
                  <a:pt x="0" y="2343103"/>
                </a:cubicBezTo>
                <a:cubicBezTo>
                  <a:pt x="29533" y="2016141"/>
                  <a:pt x="-29583" y="1961726"/>
                  <a:pt x="0" y="1746093"/>
                </a:cubicBezTo>
                <a:cubicBezTo>
                  <a:pt x="29583" y="1530460"/>
                  <a:pt x="31096" y="1244900"/>
                  <a:pt x="0" y="1104147"/>
                </a:cubicBezTo>
                <a:cubicBezTo>
                  <a:pt x="-31096" y="963394"/>
                  <a:pt x="1562" y="529809"/>
                  <a:pt x="0" y="0"/>
                </a:cubicBezTo>
                <a:close/>
              </a:path>
            </a:pathLst>
          </a:custGeom>
          <a:ln>
            <a:solidFill>
              <a:srgbClr val="E465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able, small, sitting, woode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4" t="4753" r="2938" b="3232"/>
          <a:stretch>
            <a:fillRect/>
          </a:stretch>
        </p:blipFill>
        <p:spPr>
          <a:xfrm>
            <a:off x="7406639" y="267789"/>
            <a:ext cx="3722915" cy="6322422"/>
          </a:xfrm>
          <a:prstGeom prst="round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6592" y="405131"/>
            <a:ext cx="2199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>
                <a:latin typeface="+mj-lt"/>
              </a:rPr>
              <a:t>Tasks:</a:t>
            </a:r>
            <a:endParaRPr lang="en-US" sz="5400" u="sng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6592" y="1354587"/>
            <a:ext cx="41496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/>
              <a:t>Look at the paintwork of the living room.</a:t>
            </a:r>
            <a:endParaRPr lang="en-US" sz="4000" dirty="0"/>
          </a:p>
          <a:p>
            <a:pPr marL="342900" indent="-342900">
              <a:buAutoNum type="arabicPeriod"/>
            </a:pPr>
            <a:r>
              <a:rPr lang="en-US" sz="4000" dirty="0"/>
              <a:t>Point and tell what are in the living room. 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860</Words>
  <Application>WPS Presentation</Application>
  <PresentationFormat>Widescreen</PresentationFormat>
  <Paragraphs>98</Paragraphs>
  <Slides>18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SimSun</vt:lpstr>
      <vt:lpstr>Wingdings</vt:lpstr>
      <vt:lpstr>The Hand</vt:lpstr>
      <vt:lpstr>Segoe Print</vt:lpstr>
      <vt:lpstr>Modern Love</vt:lpstr>
      <vt:lpstr>Microsoft YaHei</vt:lpstr>
      <vt:lpstr>Arial Unicode MS</vt:lpstr>
      <vt:lpstr>Calibri</vt:lpstr>
      <vt:lpstr>SketchyVTI</vt:lpstr>
      <vt:lpstr>Unit 1: Clean up!</vt:lpstr>
      <vt:lpstr>Song: There are ten in the bed</vt:lpstr>
      <vt:lpstr>Listen and point</vt:lpstr>
      <vt:lpstr>Listen and repeat</vt:lpstr>
      <vt:lpstr>Listen, point and chant</vt:lpstr>
      <vt:lpstr>Task:</vt:lpstr>
      <vt:lpstr>PowerPoint 演示文稿</vt:lpstr>
      <vt:lpstr>Unit 1: Clean up!</vt:lpstr>
      <vt:lpstr>PowerPoint 演示文稿</vt:lpstr>
      <vt:lpstr>PowerPoint 演示文稿</vt:lpstr>
      <vt:lpstr>Listen and point along</vt:lpstr>
      <vt:lpstr>PowerPoint 演示文稿</vt:lpstr>
      <vt:lpstr>Unit 1: Clean up!</vt:lpstr>
      <vt:lpstr>PowerPoint 演示文稿</vt:lpstr>
      <vt:lpstr>PowerPoint 演示文稿</vt:lpstr>
      <vt:lpstr>PowerPoint 演示文稿</vt:lpstr>
      <vt:lpstr>What to do?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Clean up!</dc:title>
  <dc:creator>Ha Ho</dc:creator>
  <cp:lastModifiedBy>HP</cp:lastModifiedBy>
  <cp:revision>8</cp:revision>
  <dcterms:created xsi:type="dcterms:W3CDTF">2020-07-03T08:38:00Z</dcterms:created>
  <dcterms:modified xsi:type="dcterms:W3CDTF">2021-09-28T06:29:52Z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1033-11.2.0.10224</vt:lpwstr>
  </property>
</Properties>
</file>